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9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44"/>
    <p:restoredTop sz="88746"/>
  </p:normalViewPr>
  <p:slideViewPr>
    <p:cSldViewPr snapToGrid="0" snapToObjects="1">
      <p:cViewPr varScale="1">
        <p:scale>
          <a:sx n="69" d="100"/>
          <a:sy n="69" d="100"/>
        </p:scale>
        <p:origin x="224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335A2-FF83-B94B-B983-6F5311F7C861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F4044-0D0D-0544-A3C1-B71766EB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3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start with the pen testing cycle.</a:t>
            </a:r>
            <a:r>
              <a:rPr lang="en-US" baseline="0" dirty="0" smtClean="0"/>
              <a:t> Continuous, reconnaissance one of the most important parts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F4044-0D0D-0544-A3C1-B71766EB01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91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Spend time on it. No tech hacking</a:t>
            </a:r>
            <a:r>
              <a:rPr lang="en-US" baseline="0" dirty="0" smtClean="0"/>
              <a:t> can lead you to great clues for the tech 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F4044-0D0D-0544-A3C1-B71766EB01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05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differences?</a:t>
            </a:r>
            <a:r>
              <a:rPr lang="en-US" baseline="0" dirty="0"/>
              <a:t> Which one is illegal?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F4044-0D0D-0544-A3C1-B71766EB01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54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danger of using your company email</a:t>
            </a:r>
            <a:r>
              <a:rPr lang="en-US" baseline="0" dirty="0"/>
              <a:t> on a site?</a:t>
            </a:r>
          </a:p>
          <a:p>
            <a:r>
              <a:rPr lang="en-US" baseline="0" dirty="0"/>
              <a:t>Why is the DNS server important?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F4044-0D0D-0544-A3C1-B71766EB01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29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is email server recon important?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F4044-0D0D-0544-A3C1-B71766EB01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1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9647-1C18-C24C-9206-1C64E8C9B50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277-4856-0C48-9E18-B3B074C9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9647-1C18-C24C-9206-1C64E8C9B50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277-4856-0C48-9E18-B3B074C9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9647-1C18-C24C-9206-1C64E8C9B50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277-4856-0C48-9E18-B3B074C9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6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9647-1C18-C24C-9206-1C64E8C9B50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277-4856-0C48-9E18-B3B074C9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9647-1C18-C24C-9206-1C64E8C9B50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277-4856-0C48-9E18-B3B074C9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5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9647-1C18-C24C-9206-1C64E8C9B50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277-4856-0C48-9E18-B3B074C9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9647-1C18-C24C-9206-1C64E8C9B50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277-4856-0C48-9E18-B3B074C9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0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9647-1C18-C24C-9206-1C64E8C9B50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277-4856-0C48-9E18-B3B074C9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6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9647-1C18-C24C-9206-1C64E8C9B50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277-4856-0C48-9E18-B3B074C9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2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9647-1C18-C24C-9206-1C64E8C9B50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277-4856-0C48-9E18-B3B074C9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2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9647-1C18-C24C-9206-1C64E8C9B50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F277-4856-0C48-9E18-B3B074C9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8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C9647-1C18-C24C-9206-1C64E8C9B50E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CF277-4856-0C48-9E18-B3B074C92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7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hreatmodeler.com/threat-modeling-data-flow-diagram-vs-process-flow-diagram/" TargetMode="External"/><Relationship Id="rId4" Type="http://schemas.openxmlformats.org/officeDocument/2006/relationships/hyperlink" Target="https://www.schneier.com/academic/archives/1999/12/attack_tre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ecureworks.com/blog/vulnerability-assessments-versus-penetration-test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sintframework.com/" TargetMode="External"/><Relationship Id="rId3" Type="http://schemas.openxmlformats.org/officeDocument/2006/relationships/hyperlink" Target="http://www.hackersforcharity.org/ghdb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 Testing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81943" y="1507808"/>
            <a:ext cx="8449906" cy="506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143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“Vulnerability Assessments: The Pro-active Steps to Secure Your Organization”, Robert Boyce, SANS Institute</a:t>
            </a:r>
          </a:p>
          <a:p>
            <a:r>
              <a:rPr lang="en-US" dirty="0"/>
              <a:t>VA vs PT: </a:t>
            </a:r>
            <a:r>
              <a:rPr lang="en-US" dirty="0">
                <a:hlinkClick r:id="rId2"/>
              </a:rPr>
              <a:t>https://www.secureworks.com/blog/vulnerability-assessments-versus-penetration-tests</a:t>
            </a:r>
            <a:endParaRPr lang="en-US" dirty="0"/>
          </a:p>
          <a:p>
            <a:r>
              <a:rPr lang="en-US" dirty="0"/>
              <a:t>Threat Modeling: </a:t>
            </a:r>
            <a:r>
              <a:rPr lang="en-US" dirty="0">
                <a:hlinkClick r:id="rId3"/>
              </a:rPr>
              <a:t>http://threatmodeler.com/threat-modeling-data-flow-diagram-vs-process-flow-diagram/</a:t>
            </a:r>
            <a:endParaRPr lang="en-US" dirty="0"/>
          </a:p>
          <a:p>
            <a:r>
              <a:rPr lang="en-US" dirty="0"/>
              <a:t>“Toward A Secure System Engineering Methodology”, Chris Salter, O. Sami </a:t>
            </a:r>
            <a:r>
              <a:rPr lang="en-US" dirty="0" err="1"/>
              <a:t>Saydjari</a:t>
            </a:r>
            <a:r>
              <a:rPr lang="en-US" dirty="0"/>
              <a:t>, Bruce </a:t>
            </a:r>
            <a:r>
              <a:rPr lang="en-US" dirty="0" err="1"/>
              <a:t>Schneier</a:t>
            </a:r>
            <a:r>
              <a:rPr lang="en-US" dirty="0"/>
              <a:t>, Jim </a:t>
            </a:r>
            <a:r>
              <a:rPr lang="en-US" dirty="0" err="1"/>
              <a:t>Wallner</a:t>
            </a:r>
            <a:endParaRPr lang="en-US" dirty="0"/>
          </a:p>
          <a:p>
            <a:r>
              <a:rPr lang="en-US" dirty="0"/>
              <a:t>Attack Trees: </a:t>
            </a:r>
            <a:r>
              <a:rPr lang="en-US" dirty="0">
                <a:hlinkClick r:id="rId4"/>
              </a:rPr>
              <a:t>https://www.schneier.com/academic/archives/1999/12/attack_trees.html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0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Reconnaissance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OSINT</a:t>
            </a:r>
          </a:p>
          <a:p>
            <a:r>
              <a:rPr lang="en-US" dirty="0"/>
              <a:t>Information gathering</a:t>
            </a:r>
          </a:p>
        </p:txBody>
      </p:sp>
    </p:spTree>
    <p:extLst>
      <p:ext uri="{BB962C8B-B14F-4D97-AF65-F5344CB8AC3E}">
        <p14:creationId xmlns:p14="http://schemas.microsoft.com/office/powerpoint/2010/main" val="90571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</a:t>
            </a:r>
          </a:p>
          <a:p>
            <a:r>
              <a:rPr lang="en-US" dirty="0"/>
              <a:t>Passive</a:t>
            </a:r>
          </a:p>
        </p:txBody>
      </p:sp>
    </p:spTree>
    <p:extLst>
      <p:ext uri="{BB962C8B-B14F-4D97-AF65-F5344CB8AC3E}">
        <p14:creationId xmlns:p14="http://schemas.microsoft.com/office/powerpoint/2010/main" val="15786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HTTPTrack</a:t>
            </a:r>
            <a:r>
              <a:rPr lang="en-US" dirty="0"/>
              <a:t>: website copier</a:t>
            </a:r>
          </a:p>
          <a:p>
            <a:r>
              <a:rPr lang="en-US" dirty="0"/>
              <a:t>Google Hacking:</a:t>
            </a:r>
          </a:p>
          <a:p>
            <a:pPr lvl="1"/>
            <a:r>
              <a:rPr lang="en-US" dirty="0"/>
              <a:t>Site:</a:t>
            </a:r>
          </a:p>
          <a:p>
            <a:pPr lvl="1"/>
            <a:r>
              <a:rPr lang="en-US" dirty="0" err="1"/>
              <a:t>Filetype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Allintitle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Inurl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Cache:</a:t>
            </a:r>
          </a:p>
          <a:p>
            <a:r>
              <a:rPr lang="en-US" dirty="0"/>
              <a:t>Exploit DB: GHDB</a:t>
            </a:r>
          </a:p>
        </p:txBody>
      </p:sp>
    </p:spTree>
    <p:extLst>
      <p:ext uri="{BB962C8B-B14F-4D97-AF65-F5344CB8AC3E}">
        <p14:creationId xmlns:p14="http://schemas.microsoft.com/office/powerpoint/2010/main" val="579118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Harvester: emails</a:t>
            </a:r>
          </a:p>
          <a:p>
            <a:r>
              <a:rPr lang="en-US" dirty="0" err="1"/>
              <a:t>Who.is</a:t>
            </a:r>
            <a:endParaRPr lang="en-US" dirty="0"/>
          </a:p>
          <a:p>
            <a:r>
              <a:rPr lang="en-US" dirty="0" err="1"/>
              <a:t>Netcraft</a:t>
            </a:r>
            <a:endParaRPr lang="en-US" dirty="0"/>
          </a:p>
          <a:p>
            <a:r>
              <a:rPr lang="en-US" dirty="0"/>
              <a:t>Host &lt;IP or URL&gt;</a:t>
            </a:r>
          </a:p>
          <a:p>
            <a:r>
              <a:rPr lang="en-US" dirty="0" err="1"/>
              <a:t>Nslookup</a:t>
            </a:r>
            <a:endParaRPr lang="en-US" dirty="0"/>
          </a:p>
          <a:p>
            <a:r>
              <a:rPr lang="en-US" dirty="0"/>
              <a:t>Dig @ </a:t>
            </a:r>
            <a:r>
              <a:rPr lang="en-US" dirty="0" err="1"/>
              <a:t>target_IP</a:t>
            </a:r>
            <a:r>
              <a:rPr lang="en-US" dirty="0"/>
              <a:t> –t AXFR</a:t>
            </a:r>
          </a:p>
          <a:p>
            <a:r>
              <a:rPr lang="en-US" dirty="0"/>
              <a:t>Fierce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2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Recon email server with .bat or .exe file</a:t>
            </a:r>
          </a:p>
          <a:p>
            <a:r>
              <a:rPr lang="en-US" dirty="0" err="1"/>
              <a:t>Metagoofil</a:t>
            </a:r>
            <a:r>
              <a:rPr lang="en-US" dirty="0"/>
              <a:t>: metadata</a:t>
            </a:r>
          </a:p>
          <a:p>
            <a:r>
              <a:rPr lang="en-US" dirty="0" err="1"/>
              <a:t>Robtex</a:t>
            </a:r>
            <a:endParaRPr lang="en-US" dirty="0"/>
          </a:p>
          <a:p>
            <a:r>
              <a:rPr lang="en-US" dirty="0" err="1"/>
              <a:t>Maltego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574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IPs</a:t>
            </a:r>
          </a:p>
          <a:p>
            <a:r>
              <a:rPr lang="en-US" dirty="0"/>
              <a:t>Host names</a:t>
            </a:r>
          </a:p>
          <a:p>
            <a:r>
              <a:rPr lang="en-US" dirty="0"/>
              <a:t>DNS server names/IP</a:t>
            </a:r>
          </a:p>
          <a:p>
            <a:r>
              <a:rPr lang="en-US" dirty="0"/>
              <a:t>Email server names</a:t>
            </a:r>
          </a:p>
          <a:p>
            <a:r>
              <a:rPr lang="en-US" dirty="0"/>
              <a:t>Emails</a:t>
            </a:r>
          </a:p>
          <a:p>
            <a:r>
              <a:rPr lang="en-US" dirty="0"/>
              <a:t>URLS</a:t>
            </a:r>
          </a:p>
          <a:p>
            <a:r>
              <a:rPr lang="en-US" dirty="0"/>
              <a:t>People names</a:t>
            </a:r>
          </a:p>
          <a:p>
            <a:r>
              <a:rPr lang="en-US" dirty="0"/>
              <a:t>People interests</a:t>
            </a:r>
            <a:r>
              <a:rPr lang="is-IS" dirty="0"/>
              <a:t>…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82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http://osintframework.com/</a:t>
            </a:r>
            <a:endParaRPr lang="en-US" dirty="0"/>
          </a:p>
          <a:p>
            <a:r>
              <a:rPr lang="en-US" dirty="0">
                <a:hlinkClick r:id="rId3"/>
              </a:rPr>
              <a:t>http://www.hackersforcharity.org/ghdb/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42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Reconnaissance </a:t>
            </a:r>
            <a:r>
              <a:rPr lang="en-US" dirty="0"/>
              <a:t>is the first step in pen testing</a:t>
            </a:r>
          </a:p>
          <a:p>
            <a:pPr lvl="1"/>
            <a:r>
              <a:rPr lang="en-US" dirty="0"/>
              <a:t>Linux and some windows tools, websites can be useful as well</a:t>
            </a:r>
          </a:p>
          <a:p>
            <a:pPr lvl="1"/>
            <a:r>
              <a:rPr lang="en-US" dirty="0"/>
              <a:t>You can make your own tools if you need something more sophisticated</a:t>
            </a:r>
          </a:p>
        </p:txBody>
      </p:sp>
    </p:spTree>
    <p:extLst>
      <p:ext uri="{BB962C8B-B14F-4D97-AF65-F5344CB8AC3E}">
        <p14:creationId xmlns:p14="http://schemas.microsoft.com/office/powerpoint/2010/main" val="69878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267</Words>
  <Application>Microsoft Macintosh PowerPoint</Application>
  <PresentationFormat>Widescreen</PresentationFormat>
  <Paragraphs>66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Pen Testing</vt:lpstr>
      <vt:lpstr>Reconnaissance</vt:lpstr>
      <vt:lpstr>Reconnaissance</vt:lpstr>
      <vt:lpstr>Recon Tools</vt:lpstr>
      <vt:lpstr>Recon Tools</vt:lpstr>
      <vt:lpstr>Recon Tools</vt:lpstr>
      <vt:lpstr>Recon Data</vt:lpstr>
      <vt:lpstr>Recon sites</vt:lpstr>
      <vt:lpstr>Summary</vt:lpstr>
      <vt:lpstr>Sources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Cybersecurity</dc:title>
  <dc:creator>Xenia Mountrouidou</dc:creator>
  <cp:lastModifiedBy>Xenia Mountrouidou</cp:lastModifiedBy>
  <cp:revision>32</cp:revision>
  <dcterms:created xsi:type="dcterms:W3CDTF">2017-01-15T22:50:41Z</dcterms:created>
  <dcterms:modified xsi:type="dcterms:W3CDTF">2018-01-14T21:35:37Z</dcterms:modified>
</cp:coreProperties>
</file>