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86056"/>
  </p:normalViewPr>
  <p:slideViewPr>
    <p:cSldViewPr snapToGrid="0" snapToObjects="1">
      <p:cViewPr varScale="1">
        <p:scale>
          <a:sx n="72" d="100"/>
          <a:sy n="72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B630-AAE6-F14F-A839-93634C6AE4DB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4BE72-A455-154B-B4A1-3781DBE7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time on UML? A few </a:t>
            </a:r>
            <a:r>
              <a:rPr lang="en-US" dirty="0" err="1" smtClean="0"/>
              <a:t>hrs</a:t>
            </a:r>
            <a:r>
              <a:rPr lang="en-US" dirty="0" smtClean="0"/>
              <a:t> at beginning of iteration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72-A455-154B-B4A1-3781DBE7E8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4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Dynamic:</a:t>
            </a:r>
            <a:r>
              <a:rPr lang="en-US" baseline="0" dirty="0" smtClean="0"/>
              <a:t> sequence, communication, activity, state diagrams, help design logic, behavior, method bodies</a:t>
            </a:r>
          </a:p>
          <a:p>
            <a:r>
              <a:rPr lang="en-US" baseline="0" dirty="0" smtClean="0"/>
              <a:t>Static: class, packages, names, attributes, method signatures</a:t>
            </a:r>
          </a:p>
          <a:p>
            <a:r>
              <a:rPr lang="en-US" baseline="0" dirty="0" smtClean="0"/>
              <a:t>Spend significant time on</a:t>
            </a:r>
            <a:r>
              <a:rPr lang="is-IS" baseline="0" dirty="0" smtClean="0"/>
              <a:t>… dynamic!</a:t>
            </a:r>
          </a:p>
          <a:p>
            <a:r>
              <a:rPr lang="is-IS" baseline="0" dirty="0" smtClean="0"/>
              <a:t>GRASP: General Responsibility Assignment Software Patterns or Principles – responsibility-driven design</a:t>
            </a:r>
          </a:p>
          <a:p>
            <a:r>
              <a:rPr lang="is-IS" baseline="0" dirty="0" smtClean="0"/>
              <a:t>What are the responsibilities of the object? Who does it collaborate with? What design patterns should be applied? More important than UML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72-A455-154B-B4A1-3781DBE7E8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What-if scenarios: what </a:t>
            </a:r>
            <a:r>
              <a:rPr lang="en-US" dirty="0" err="1" smtClean="0"/>
              <a:t>objs</a:t>
            </a:r>
            <a:r>
              <a:rPr lang="en-US" dirty="0" smtClean="0"/>
              <a:t> must</a:t>
            </a:r>
            <a:r>
              <a:rPr lang="en-US" baseline="0" dirty="0" smtClean="0"/>
              <a:t> do, what other </a:t>
            </a:r>
            <a:r>
              <a:rPr lang="en-US" baseline="0" dirty="0" err="1" smtClean="0"/>
              <a:t>objs</a:t>
            </a:r>
            <a:r>
              <a:rPr lang="en-US" baseline="0" dirty="0" smtClean="0"/>
              <a:t> </a:t>
            </a:r>
            <a:r>
              <a:rPr lang="en-US" baseline="0" smtClean="0"/>
              <a:t>they collaborate with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72-A455-154B-B4A1-3781DBE7E8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9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6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4CE7-8D9D-3D40-859F-2AF7458FA2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5D82-9037-AD47-8DA6-E995E436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1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to Object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CASE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with strong IDEs</a:t>
            </a:r>
          </a:p>
          <a:p>
            <a:r>
              <a:rPr lang="en-US" dirty="0" smtClean="0"/>
              <a:t>Reverse engineer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2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What are Static and Dynamic Modeling?</a:t>
            </a:r>
            <a:endParaRPr lang="en-US" altLang="x-none" dirty="0"/>
          </a:p>
        </p:txBody>
      </p:sp>
      <p:sp>
        <p:nvSpPr>
          <p:cNvPr id="6176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6177" name="Picture 33" descr="static and dyna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33500"/>
            <a:ext cx="82296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3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Class Responsibility Collaboration (CRC) Cards</a:t>
            </a:r>
            <a:endParaRPr lang="en-US" altLang="x-none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136197" name="Picture 5" descr="crc card tem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47838"/>
            <a:ext cx="7696200" cy="511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136</Words>
  <Application>Microsoft Macintosh PowerPoint</Application>
  <PresentationFormat>Widescreen</PresentationFormat>
  <Paragraphs>17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On to Object Design</vt:lpstr>
      <vt:lpstr>UML CASE Tools</vt:lpstr>
      <vt:lpstr>What are Static and Dynamic Modeling?</vt:lpstr>
      <vt:lpstr>Class Responsibility Collaboration (CRC) Cards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to Object Design</dc:title>
  <dc:creator>Xenia Mountrouidou</dc:creator>
  <cp:lastModifiedBy>Xenia Mountrouidou</cp:lastModifiedBy>
  <cp:revision>4</cp:revision>
  <dcterms:created xsi:type="dcterms:W3CDTF">2017-09-24T19:07:59Z</dcterms:created>
  <dcterms:modified xsi:type="dcterms:W3CDTF">2017-09-24T19:18:15Z</dcterms:modified>
</cp:coreProperties>
</file>