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5"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95204"/>
  </p:normalViewPr>
  <p:slideViewPr>
    <p:cSldViewPr snapToGrid="0" snapToObjects="1">
      <p:cViewPr varScale="1">
        <p:scale>
          <a:sx n="91" d="100"/>
          <a:sy n="91" d="100"/>
        </p:scale>
        <p:origin x="5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F50D7-469E-E64F-83C5-D3C85FBDA05F}" type="datetimeFigureOut">
              <a:rPr lang="en-US" smtClean="0"/>
              <a:t>4/13/20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4EF17-2981-454E-AFE0-6731A6364EBC}" type="slidenum">
              <a:rPr lang="en-US" smtClean="0"/>
              <a:t>‹#›</a:t>
            </a:fld>
            <a:endParaRPr lang="en-US"/>
          </a:p>
        </p:txBody>
      </p:sp>
    </p:spTree>
    <p:extLst>
      <p:ext uri="{BB962C8B-B14F-4D97-AF65-F5344CB8AC3E}">
        <p14:creationId xmlns:p14="http://schemas.microsoft.com/office/powerpoint/2010/main" val="123227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21D51E-FFF8-474F-AD27-671F838913D9}"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733857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1D51E-FFF8-474F-AD27-671F838913D9}"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52872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1D51E-FFF8-474F-AD27-671F838913D9}"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87048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21D51E-FFF8-474F-AD27-671F838913D9}"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94428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1D51E-FFF8-474F-AD27-671F838913D9}"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66565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21D51E-FFF8-474F-AD27-671F838913D9}"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47725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21D51E-FFF8-474F-AD27-671F838913D9}"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114139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21D51E-FFF8-474F-AD27-671F838913D9}"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43250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1D51E-FFF8-474F-AD27-671F838913D9}" type="datetimeFigureOut">
              <a:rPr lang="en-US" smtClean="0"/>
              <a:t>4/13/20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70672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1D51E-FFF8-474F-AD27-671F838913D9}"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4445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1D51E-FFF8-474F-AD27-671F838913D9}"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C34C1-0630-D847-A506-DDC9ACE1D4E8}" type="slidenum">
              <a:rPr lang="en-US" smtClean="0"/>
              <a:t>‹#›</a:t>
            </a:fld>
            <a:endParaRPr lang="en-US"/>
          </a:p>
        </p:txBody>
      </p:sp>
    </p:spTree>
    <p:extLst>
      <p:ext uri="{BB962C8B-B14F-4D97-AF65-F5344CB8AC3E}">
        <p14:creationId xmlns:p14="http://schemas.microsoft.com/office/powerpoint/2010/main" val="113446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1D51E-FFF8-474F-AD27-671F838913D9}" type="datetimeFigureOut">
              <a:rPr lang="en-US" smtClean="0"/>
              <a:t>4/13/20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C34C1-0630-D847-A506-DDC9ACE1D4E8}" type="slidenum">
              <a:rPr lang="en-US" smtClean="0"/>
              <a:t>‹#›</a:t>
            </a:fld>
            <a:endParaRPr lang="en-US"/>
          </a:p>
        </p:txBody>
      </p:sp>
    </p:spTree>
    <p:extLst>
      <p:ext uri="{BB962C8B-B14F-4D97-AF65-F5344CB8AC3E}">
        <p14:creationId xmlns:p14="http://schemas.microsoft.com/office/powerpoint/2010/main" val="300055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CSCI 360 Final Review</a:t>
            </a:r>
          </a:p>
        </p:txBody>
      </p:sp>
      <p:sp>
        <p:nvSpPr>
          <p:cNvPr id="3" name="Subtitle 2"/>
          <p:cNvSpPr>
            <a:spLocks noGrp="1"/>
          </p:cNvSpPr>
          <p:nvPr>
            <p:ph type="subTitle" idx="1"/>
          </p:nvPr>
        </p:nvSpPr>
        <p:spPr/>
        <p:txBody>
          <a:bodyPr/>
          <a:lstStyle/>
          <a:p>
            <a:r>
              <a:rPr lang="en-US" dirty="0"/>
              <a:t>Dr. X</a:t>
            </a:r>
          </a:p>
        </p:txBody>
      </p:sp>
    </p:spTree>
    <p:extLst>
      <p:ext uri="{BB962C8B-B14F-4D97-AF65-F5344CB8AC3E}">
        <p14:creationId xmlns:p14="http://schemas.microsoft.com/office/powerpoint/2010/main" val="163959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about final</a:t>
            </a:r>
          </a:p>
        </p:txBody>
      </p:sp>
      <p:sp>
        <p:nvSpPr>
          <p:cNvPr id="3" name="Content Placeholder 2"/>
          <p:cNvSpPr>
            <a:spLocks noGrp="1"/>
          </p:cNvSpPr>
          <p:nvPr>
            <p:ph idx="1"/>
          </p:nvPr>
        </p:nvSpPr>
        <p:spPr/>
        <p:txBody>
          <a:bodyPr/>
          <a:lstStyle/>
          <a:p>
            <a:r>
              <a:rPr lang="en-US" u="sng" dirty="0"/>
              <a:t>Cumulative</a:t>
            </a:r>
          </a:p>
          <a:p>
            <a:r>
              <a:rPr lang="en-US" dirty="0"/>
              <a:t>Take home</a:t>
            </a:r>
          </a:p>
          <a:p>
            <a:r>
              <a:rPr lang="en-US" dirty="0"/>
              <a:t>Date: April 28, 7:30 pm – 10:30 pm</a:t>
            </a:r>
          </a:p>
        </p:txBody>
      </p:sp>
    </p:spTree>
    <p:extLst>
      <p:ext uri="{BB962C8B-B14F-4D97-AF65-F5344CB8AC3E}">
        <p14:creationId xmlns:p14="http://schemas.microsoft.com/office/powerpoint/2010/main" val="69756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7CA6-31BA-7E4C-88E0-CECE44CBB75C}"/>
              </a:ext>
            </a:extLst>
          </p:cNvPr>
          <p:cNvSpPr>
            <a:spLocks noGrp="1"/>
          </p:cNvSpPr>
          <p:nvPr>
            <p:ph type="title"/>
          </p:nvPr>
        </p:nvSpPr>
        <p:spPr/>
        <p:txBody>
          <a:bodyPr/>
          <a:lstStyle/>
          <a:p>
            <a:r>
              <a:rPr lang="en-US" dirty="0"/>
              <a:t>Take home exam</a:t>
            </a:r>
          </a:p>
        </p:txBody>
      </p:sp>
      <p:sp>
        <p:nvSpPr>
          <p:cNvPr id="3" name="Content Placeholder 2">
            <a:extLst>
              <a:ext uri="{FF2B5EF4-FFF2-40B4-BE49-F238E27FC236}">
                <a16:creationId xmlns:a16="http://schemas.microsoft.com/office/drawing/2014/main" id="{85EF37FD-DD44-124A-B863-4B3CD4F25355}"/>
              </a:ext>
            </a:extLst>
          </p:cNvPr>
          <p:cNvSpPr>
            <a:spLocks noGrp="1"/>
          </p:cNvSpPr>
          <p:nvPr>
            <p:ph idx="1"/>
          </p:nvPr>
        </p:nvSpPr>
        <p:spPr/>
        <p:txBody>
          <a:bodyPr/>
          <a:lstStyle/>
          <a:p>
            <a:r>
              <a:rPr lang="en-US" dirty="0"/>
              <a:t>Will be conducted on Oaks during your specific three hour time slot (see previous slide)</a:t>
            </a:r>
          </a:p>
          <a:p>
            <a:r>
              <a:rPr lang="en-US" dirty="0"/>
              <a:t>Open book, notes, slides</a:t>
            </a:r>
          </a:p>
          <a:p>
            <a:r>
              <a:rPr lang="en-US" dirty="0"/>
              <a:t>You may not search the internet for answers – you will waste valuable time, this is considered plagiarism</a:t>
            </a:r>
          </a:p>
          <a:p>
            <a:r>
              <a:rPr lang="en-US" dirty="0"/>
              <a:t>You may not collaborate</a:t>
            </a:r>
          </a:p>
          <a:p>
            <a:r>
              <a:rPr lang="en-US" dirty="0"/>
              <a:t>There will be diagram questions. You may draw a diagram by hand and scan. </a:t>
            </a:r>
            <a:r>
              <a:rPr lang="en-US" b="1" u="sng" dirty="0"/>
              <a:t>Make sure that the diagram and scan </a:t>
            </a:r>
            <a:r>
              <a:rPr lang="en-US" b="1" u="sng"/>
              <a:t>are clear.</a:t>
            </a:r>
            <a:endParaRPr lang="en-US" b="1" u="sng" dirty="0"/>
          </a:p>
          <a:p>
            <a:r>
              <a:rPr lang="en-US" dirty="0"/>
              <a:t>Please do not test if I can find out if you violated the honor code</a:t>
            </a:r>
          </a:p>
        </p:txBody>
      </p:sp>
    </p:spTree>
    <p:extLst>
      <p:ext uri="{BB962C8B-B14F-4D97-AF65-F5344CB8AC3E}">
        <p14:creationId xmlns:p14="http://schemas.microsoft.com/office/powerpoint/2010/main" val="103558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material</a:t>
            </a:r>
          </a:p>
        </p:txBody>
      </p:sp>
      <p:sp>
        <p:nvSpPr>
          <p:cNvPr id="3" name="Content Placeholder 2"/>
          <p:cNvSpPr>
            <a:spLocks noGrp="1"/>
          </p:cNvSpPr>
          <p:nvPr>
            <p:ph idx="1"/>
          </p:nvPr>
        </p:nvSpPr>
        <p:spPr/>
        <p:txBody>
          <a:bodyPr>
            <a:normAutofit fontScale="62500" lnSpcReduction="20000"/>
          </a:bodyPr>
          <a:lstStyle/>
          <a:p>
            <a:r>
              <a:rPr lang="en-US" dirty="0"/>
              <a:t>UML diagrams:</a:t>
            </a:r>
          </a:p>
          <a:p>
            <a:pPr lvl="1"/>
            <a:r>
              <a:rPr lang="en-US" dirty="0"/>
              <a:t>Class</a:t>
            </a:r>
          </a:p>
          <a:p>
            <a:pPr lvl="1"/>
            <a:r>
              <a:rPr lang="en-US" dirty="0"/>
              <a:t>SSDs</a:t>
            </a:r>
          </a:p>
          <a:p>
            <a:pPr lvl="1"/>
            <a:r>
              <a:rPr lang="en-US" dirty="0"/>
              <a:t>Communication</a:t>
            </a:r>
          </a:p>
          <a:p>
            <a:pPr lvl="1"/>
            <a:r>
              <a:rPr lang="en-US" dirty="0"/>
              <a:t>Sequence diagrams</a:t>
            </a:r>
          </a:p>
          <a:p>
            <a:pPr lvl="1"/>
            <a:r>
              <a:rPr lang="en-US" dirty="0"/>
              <a:t>Activity</a:t>
            </a:r>
          </a:p>
          <a:p>
            <a:pPr lvl="1"/>
            <a:r>
              <a:rPr lang="en-US" dirty="0"/>
              <a:t>State</a:t>
            </a:r>
          </a:p>
          <a:p>
            <a:r>
              <a:rPr lang="en-US" dirty="0"/>
              <a:t>Software Lifecycle</a:t>
            </a:r>
          </a:p>
          <a:p>
            <a:pPr lvl="1"/>
            <a:r>
              <a:rPr lang="en-US" dirty="0"/>
              <a:t>Iterative development</a:t>
            </a:r>
          </a:p>
          <a:p>
            <a:pPr lvl="1"/>
            <a:r>
              <a:rPr lang="en-US" dirty="0"/>
              <a:t>Waterfall</a:t>
            </a:r>
          </a:p>
          <a:p>
            <a:r>
              <a:rPr lang="en-US" dirty="0"/>
              <a:t>Legal issues and software development</a:t>
            </a:r>
          </a:p>
          <a:p>
            <a:r>
              <a:rPr lang="en-US" dirty="0"/>
              <a:t>Test driven development</a:t>
            </a:r>
          </a:p>
          <a:p>
            <a:r>
              <a:rPr lang="en-US" b="1" u="sng" dirty="0"/>
              <a:t>Design patterns</a:t>
            </a:r>
          </a:p>
          <a:p>
            <a:pPr lvl="1"/>
            <a:r>
              <a:rPr lang="en-US" b="1" u="sng" dirty="0"/>
              <a:t>GRASP</a:t>
            </a:r>
          </a:p>
          <a:p>
            <a:pPr lvl="1"/>
            <a:r>
              <a:rPr lang="en-US" b="1" u="sng" dirty="0" err="1"/>
              <a:t>GoF</a:t>
            </a:r>
            <a:endParaRPr lang="en-US" b="1" u="sng" dirty="0"/>
          </a:p>
          <a:p>
            <a:r>
              <a:rPr lang="en-US" b="1" u="sng" dirty="0"/>
              <a:t>LSP</a:t>
            </a:r>
          </a:p>
        </p:txBody>
      </p:sp>
    </p:spTree>
    <p:extLst>
      <p:ext uri="{BB962C8B-B14F-4D97-AF65-F5344CB8AC3E}">
        <p14:creationId xmlns:p14="http://schemas.microsoft.com/office/powerpoint/2010/main" val="415464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a:t>
            </a:r>
          </a:p>
        </p:txBody>
      </p:sp>
      <p:sp>
        <p:nvSpPr>
          <p:cNvPr id="3" name="Content Placeholder 2"/>
          <p:cNvSpPr>
            <a:spLocks noGrp="1"/>
          </p:cNvSpPr>
          <p:nvPr>
            <p:ph idx="1"/>
          </p:nvPr>
        </p:nvSpPr>
        <p:spPr/>
        <p:txBody>
          <a:bodyPr/>
          <a:lstStyle/>
          <a:p>
            <a:r>
              <a:rPr lang="en-US" dirty="0"/>
              <a:t>Recognize a design pattern from its UML diagram</a:t>
            </a:r>
          </a:p>
          <a:p>
            <a:r>
              <a:rPr lang="en-US" dirty="0"/>
              <a:t>Apply a design pattern to solve a problem</a:t>
            </a:r>
          </a:p>
          <a:p>
            <a:r>
              <a:rPr lang="en-US" dirty="0"/>
              <a:t>Compare design patterns</a:t>
            </a:r>
          </a:p>
          <a:p>
            <a:r>
              <a:rPr lang="en-US" dirty="0"/>
              <a:t>Write the java code for the given UML diagram</a:t>
            </a:r>
          </a:p>
          <a:p>
            <a:r>
              <a:rPr lang="en-US" dirty="0"/>
              <a:t>Design a UML diagram based on the description</a:t>
            </a:r>
          </a:p>
          <a:p>
            <a:r>
              <a:rPr lang="en-US" dirty="0"/>
              <a:t>Software architecture and design analytical thinking questions</a:t>
            </a:r>
          </a:p>
          <a:p>
            <a:endParaRPr lang="en-US" dirty="0"/>
          </a:p>
        </p:txBody>
      </p:sp>
    </p:spTree>
    <p:extLst>
      <p:ext uri="{BB962C8B-B14F-4D97-AF65-F5344CB8AC3E}">
        <p14:creationId xmlns:p14="http://schemas.microsoft.com/office/powerpoint/2010/main" val="87898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question 1</a:t>
            </a:r>
          </a:p>
        </p:txBody>
      </p:sp>
      <p:sp>
        <p:nvSpPr>
          <p:cNvPr id="3" name="Content Placeholder 2"/>
          <p:cNvSpPr>
            <a:spLocks noGrp="1"/>
          </p:cNvSpPr>
          <p:nvPr>
            <p:ph idx="1"/>
          </p:nvPr>
        </p:nvSpPr>
        <p:spPr/>
        <p:txBody>
          <a:bodyPr/>
          <a:lstStyle/>
          <a:p>
            <a:pPr lvl="0"/>
            <a:r>
              <a:rPr lang="en-US" dirty="0"/>
              <a:t>Consider a tiny social network containing high school students and their "crushes" (desired romantic relationships). Each student may have a crush on at most one other student, and associated with each crush is the length of time the crush has been going on. Students have a name and a grade, and names are unique. Draw a UML class diagram that models this information. Make sure to capture the </a:t>
            </a:r>
            <a:r>
              <a:rPr lang="en-US" i="1" dirty="0"/>
              <a:t>asymmetry and multiplicity</a:t>
            </a:r>
            <a:r>
              <a:rPr lang="en-US" dirty="0"/>
              <a:t> of the crush relationship.</a:t>
            </a:r>
          </a:p>
        </p:txBody>
      </p:sp>
    </p:spTree>
    <p:extLst>
      <p:ext uri="{BB962C8B-B14F-4D97-AF65-F5344CB8AC3E}">
        <p14:creationId xmlns:p14="http://schemas.microsoft.com/office/powerpoint/2010/main" val="170930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question 2</a:t>
            </a:r>
            <a:endParaRPr lang="en-US" dirty="0"/>
          </a:p>
        </p:txBody>
      </p:sp>
      <p:sp>
        <p:nvSpPr>
          <p:cNvPr id="3" name="Content Placeholder 2"/>
          <p:cNvSpPr>
            <a:spLocks noGrp="1"/>
          </p:cNvSpPr>
          <p:nvPr>
            <p:ph idx="1"/>
          </p:nvPr>
        </p:nvSpPr>
        <p:spPr/>
        <p:txBody>
          <a:bodyPr/>
          <a:lstStyle/>
          <a:p>
            <a:r>
              <a:rPr lang="en-US"/>
              <a:t>Which pattern is shown in the UML diagram?</a:t>
            </a:r>
            <a:br>
              <a:rPr lang="en-US"/>
            </a:br>
            <a:endParaRPr lang="en-US" dirty="0"/>
          </a:p>
        </p:txBody>
      </p:sp>
      <p:pic>
        <p:nvPicPr>
          <p:cNvPr id="4" name="Picture 3"/>
          <p:cNvPicPr>
            <a:picLocks noChangeAspect="1"/>
          </p:cNvPicPr>
          <p:nvPr/>
        </p:nvPicPr>
        <p:blipFill>
          <a:blip r:embed="rId2"/>
          <a:stretch>
            <a:fillRect/>
          </a:stretch>
        </p:blipFill>
        <p:spPr>
          <a:xfrm>
            <a:off x="3244850" y="2184400"/>
            <a:ext cx="5702300" cy="4127500"/>
          </a:xfrm>
          <a:prstGeom prst="rect">
            <a:avLst/>
          </a:prstGeom>
        </p:spPr>
      </p:pic>
      <p:sp>
        <p:nvSpPr>
          <p:cNvPr id="7" name="Rectangle 6"/>
          <p:cNvSpPr/>
          <p:nvPr/>
        </p:nvSpPr>
        <p:spPr>
          <a:xfrm>
            <a:off x="6749716" y="4139865"/>
            <a:ext cx="854242" cy="2165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788793" y="4063483"/>
            <a:ext cx="1019175" cy="369332"/>
          </a:xfrm>
          <a:prstGeom prst="rect">
            <a:avLst/>
          </a:prstGeom>
          <a:noFill/>
        </p:spPr>
        <p:txBody>
          <a:bodyPr wrap="square" rtlCol="0">
            <a:spAutoFit/>
          </a:bodyPr>
          <a:lstStyle/>
          <a:p>
            <a:r>
              <a:rPr lang="en-US"/>
              <a:t>Object</a:t>
            </a:r>
          </a:p>
        </p:txBody>
      </p:sp>
    </p:spTree>
    <p:extLst>
      <p:ext uri="{BB962C8B-B14F-4D97-AF65-F5344CB8AC3E}">
        <p14:creationId xmlns:p14="http://schemas.microsoft.com/office/powerpoint/2010/main" val="169402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question 3</a:t>
            </a:r>
          </a:p>
        </p:txBody>
      </p:sp>
      <p:sp>
        <p:nvSpPr>
          <p:cNvPr id="3" name="Content Placeholder 2"/>
          <p:cNvSpPr>
            <a:spLocks noGrp="1"/>
          </p:cNvSpPr>
          <p:nvPr>
            <p:ph idx="1"/>
          </p:nvPr>
        </p:nvSpPr>
        <p:spPr/>
        <p:txBody>
          <a:bodyPr>
            <a:normAutofit/>
          </a:bodyPr>
          <a:lstStyle/>
          <a:p>
            <a:r>
              <a:rPr lang="en-US" dirty="0"/>
              <a:t>We have a </a:t>
            </a:r>
            <a:r>
              <a:rPr lang="en-US" i="1" dirty="0" err="1"/>
              <a:t>MediaPlayer</a:t>
            </a:r>
            <a:r>
              <a:rPr lang="en-US" dirty="0"/>
              <a:t> interface and a concrete class </a:t>
            </a:r>
            <a:r>
              <a:rPr lang="en-US" i="1" dirty="0" err="1"/>
              <a:t>AudioPlayer</a:t>
            </a:r>
            <a:r>
              <a:rPr lang="en-US" dirty="0" err="1"/>
              <a:t>implementing</a:t>
            </a:r>
            <a:r>
              <a:rPr lang="en-US" dirty="0"/>
              <a:t> the </a:t>
            </a:r>
            <a:r>
              <a:rPr lang="en-US" i="1" dirty="0" err="1"/>
              <a:t>MediaPlayer</a:t>
            </a:r>
            <a:r>
              <a:rPr lang="en-US" dirty="0"/>
              <a:t> interface. </a:t>
            </a:r>
            <a:r>
              <a:rPr lang="en-US" i="1" dirty="0" err="1"/>
              <a:t>AudioPlayer</a:t>
            </a:r>
            <a:r>
              <a:rPr lang="en-US" dirty="0"/>
              <a:t> can play mp3 format audio files by default.</a:t>
            </a:r>
          </a:p>
          <a:p>
            <a:r>
              <a:rPr lang="en-US" dirty="0"/>
              <a:t>We are having another interface </a:t>
            </a:r>
            <a:r>
              <a:rPr lang="en-US" i="1" dirty="0" err="1"/>
              <a:t>AdvancedMediaPlayer</a:t>
            </a:r>
            <a:r>
              <a:rPr lang="en-US" dirty="0"/>
              <a:t> and concrete classes implementing the </a:t>
            </a:r>
            <a:r>
              <a:rPr lang="en-US" i="1" dirty="0" err="1"/>
              <a:t>AdvancedMediaPlayer</a:t>
            </a:r>
            <a:r>
              <a:rPr lang="en-US" dirty="0"/>
              <a:t> interface. These classes can play </a:t>
            </a:r>
            <a:r>
              <a:rPr lang="en-US" dirty="0" err="1"/>
              <a:t>vlc</a:t>
            </a:r>
            <a:r>
              <a:rPr lang="en-US" dirty="0"/>
              <a:t> and mp4 format files.</a:t>
            </a:r>
          </a:p>
          <a:p>
            <a:r>
              <a:rPr lang="en-US" dirty="0"/>
              <a:t>We want to make </a:t>
            </a:r>
            <a:r>
              <a:rPr lang="en-US" i="1" dirty="0" err="1"/>
              <a:t>AudioPlayer</a:t>
            </a:r>
            <a:r>
              <a:rPr lang="en-US" dirty="0"/>
              <a:t> to play other formats as well. Which design pattern should we use?</a:t>
            </a:r>
          </a:p>
        </p:txBody>
      </p:sp>
    </p:spTree>
    <p:extLst>
      <p:ext uri="{BB962C8B-B14F-4D97-AF65-F5344CB8AC3E}">
        <p14:creationId xmlns:p14="http://schemas.microsoft.com/office/powerpoint/2010/main" val="189199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4F68-1D57-2946-9795-3902E0D739E3}"/>
              </a:ext>
            </a:extLst>
          </p:cNvPr>
          <p:cNvSpPr>
            <a:spLocks noGrp="1"/>
          </p:cNvSpPr>
          <p:nvPr>
            <p:ph type="title"/>
          </p:nvPr>
        </p:nvSpPr>
        <p:spPr/>
        <p:txBody>
          <a:bodyPr/>
          <a:lstStyle/>
          <a:p>
            <a:r>
              <a:rPr lang="en-US" dirty="0"/>
              <a:t>Activity diagram</a:t>
            </a:r>
          </a:p>
        </p:txBody>
      </p:sp>
      <p:sp>
        <p:nvSpPr>
          <p:cNvPr id="3" name="Content Placeholder 2">
            <a:extLst>
              <a:ext uri="{FF2B5EF4-FFF2-40B4-BE49-F238E27FC236}">
                <a16:creationId xmlns:a16="http://schemas.microsoft.com/office/drawing/2014/main" id="{4BB14A7B-1826-614E-834D-917B5FA72EBD}"/>
              </a:ext>
            </a:extLst>
          </p:cNvPr>
          <p:cNvSpPr>
            <a:spLocks noGrp="1"/>
          </p:cNvSpPr>
          <p:nvPr>
            <p:ph idx="1"/>
          </p:nvPr>
        </p:nvSpPr>
        <p:spPr/>
        <p:txBody>
          <a:bodyPr/>
          <a:lstStyle/>
          <a:p>
            <a:r>
              <a:rPr lang="en-US" dirty="0"/>
              <a:t>The media player can play mp3 and record human voice. If it is asked to play an mp3 it needs to check with the iTunes database if the mp3 has been purchased.</a:t>
            </a:r>
          </a:p>
          <a:p>
            <a:r>
              <a:rPr lang="en-US" dirty="0"/>
              <a:t>It can purchase the mp3 if it </a:t>
            </a:r>
            <a:r>
              <a:rPr lang="en-US"/>
              <a:t>has not </a:t>
            </a:r>
            <a:r>
              <a:rPr lang="en-US" dirty="0"/>
              <a:t>been purchased already.</a:t>
            </a:r>
          </a:p>
        </p:txBody>
      </p:sp>
    </p:spTree>
    <p:extLst>
      <p:ext uri="{BB962C8B-B14F-4D97-AF65-F5344CB8AC3E}">
        <p14:creationId xmlns:p14="http://schemas.microsoft.com/office/powerpoint/2010/main" val="164285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4894</TotalTime>
  <Words>423</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CSCI 360 Final Review</vt:lpstr>
      <vt:lpstr>Information about final</vt:lpstr>
      <vt:lpstr>Take home exam</vt:lpstr>
      <vt:lpstr>Important material</vt:lpstr>
      <vt:lpstr>Types of Questions</vt:lpstr>
      <vt:lpstr>Example question 1</vt:lpstr>
      <vt:lpstr>Example question 2</vt:lpstr>
      <vt:lpstr>Example question 3</vt:lpstr>
      <vt:lpstr>Activity diagram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360 Final Review</dc:title>
  <dc:creator>Xenia Mountrouidou</dc:creator>
  <cp:lastModifiedBy>Xenia Mountrouidou</cp:lastModifiedBy>
  <cp:revision>18</cp:revision>
  <dcterms:created xsi:type="dcterms:W3CDTF">2017-11-21T01:30:18Z</dcterms:created>
  <dcterms:modified xsi:type="dcterms:W3CDTF">2020-04-13T21:35:23Z</dcterms:modified>
</cp:coreProperties>
</file>