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577" r:id="rId2"/>
    <p:sldId id="590" r:id="rId3"/>
    <p:sldId id="591" r:id="rId4"/>
    <p:sldId id="594" r:id="rId5"/>
    <p:sldId id="419" r:id="rId6"/>
    <p:sldId id="421" r:id="rId7"/>
    <p:sldId id="556" r:id="rId8"/>
    <p:sldId id="593" r:id="rId9"/>
    <p:sldId id="363" r:id="rId10"/>
    <p:sldId id="598" r:id="rId11"/>
    <p:sldId id="580" r:id="rId12"/>
    <p:sldId id="581" r:id="rId13"/>
    <p:sldId id="582" r:id="rId14"/>
    <p:sldId id="583" r:id="rId15"/>
    <p:sldId id="584" r:id="rId16"/>
    <p:sldId id="585" r:id="rId17"/>
    <p:sldId id="600" r:id="rId18"/>
    <p:sldId id="588" r:id="rId19"/>
    <p:sldId id="589" r:id="rId20"/>
    <p:sldId id="601" r:id="rId21"/>
    <p:sldId id="602" r:id="rId22"/>
    <p:sldId id="586" r:id="rId23"/>
    <p:sldId id="592" r:id="rId24"/>
  </p:sldIdLst>
  <p:sldSz cx="9144000" cy="6858000" type="letter"/>
  <p:notesSz cx="6858000" cy="9144000"/>
  <p:defaultTextStyle>
    <a:defPPr>
      <a:defRPr lang="en-US"/>
    </a:defPPr>
    <a:lvl1pPr algn="l" rtl="0" eaLnBrk="0" fontAlgn="base" hangingPunct="0">
      <a:spcBef>
        <a:spcPct val="0"/>
      </a:spcBef>
      <a:spcAft>
        <a:spcPct val="0"/>
      </a:spcAft>
      <a:defRPr sz="3400" b="1" kern="1200">
        <a:solidFill>
          <a:schemeClr val="tx1"/>
        </a:solidFill>
        <a:latin typeface="Palatino" charset="0"/>
        <a:ea typeface="ＭＳ Ｐゴシック" charset="-128"/>
        <a:cs typeface="+mn-cs"/>
      </a:defRPr>
    </a:lvl1pPr>
    <a:lvl2pPr marL="457200" algn="l" rtl="0" eaLnBrk="0" fontAlgn="base" hangingPunct="0">
      <a:spcBef>
        <a:spcPct val="0"/>
      </a:spcBef>
      <a:spcAft>
        <a:spcPct val="0"/>
      </a:spcAft>
      <a:defRPr sz="3400" b="1" kern="1200">
        <a:solidFill>
          <a:schemeClr val="tx1"/>
        </a:solidFill>
        <a:latin typeface="Palatino" charset="0"/>
        <a:ea typeface="ＭＳ Ｐゴシック" charset="-128"/>
        <a:cs typeface="+mn-cs"/>
      </a:defRPr>
    </a:lvl2pPr>
    <a:lvl3pPr marL="914400" algn="l" rtl="0" eaLnBrk="0" fontAlgn="base" hangingPunct="0">
      <a:spcBef>
        <a:spcPct val="0"/>
      </a:spcBef>
      <a:spcAft>
        <a:spcPct val="0"/>
      </a:spcAft>
      <a:defRPr sz="3400" b="1" kern="1200">
        <a:solidFill>
          <a:schemeClr val="tx1"/>
        </a:solidFill>
        <a:latin typeface="Palatino" charset="0"/>
        <a:ea typeface="ＭＳ Ｐゴシック" charset="-128"/>
        <a:cs typeface="+mn-cs"/>
      </a:defRPr>
    </a:lvl3pPr>
    <a:lvl4pPr marL="1371600" algn="l" rtl="0" eaLnBrk="0" fontAlgn="base" hangingPunct="0">
      <a:spcBef>
        <a:spcPct val="0"/>
      </a:spcBef>
      <a:spcAft>
        <a:spcPct val="0"/>
      </a:spcAft>
      <a:defRPr sz="3400" b="1" kern="1200">
        <a:solidFill>
          <a:schemeClr val="tx1"/>
        </a:solidFill>
        <a:latin typeface="Palatino" charset="0"/>
        <a:ea typeface="ＭＳ Ｐゴシック" charset="-128"/>
        <a:cs typeface="+mn-cs"/>
      </a:defRPr>
    </a:lvl4pPr>
    <a:lvl5pPr marL="1828800" algn="l" rtl="0" eaLnBrk="0" fontAlgn="base" hangingPunct="0">
      <a:spcBef>
        <a:spcPct val="0"/>
      </a:spcBef>
      <a:spcAft>
        <a:spcPct val="0"/>
      </a:spcAft>
      <a:defRPr sz="3400" b="1" kern="1200">
        <a:solidFill>
          <a:schemeClr val="tx1"/>
        </a:solidFill>
        <a:latin typeface="Palatino" charset="0"/>
        <a:ea typeface="ＭＳ Ｐゴシック" charset="-128"/>
        <a:cs typeface="+mn-cs"/>
      </a:defRPr>
    </a:lvl5pPr>
    <a:lvl6pPr marL="2286000" algn="l" defTabSz="914400" rtl="0" eaLnBrk="1" latinLnBrk="0" hangingPunct="1">
      <a:defRPr sz="3400" b="1" kern="1200">
        <a:solidFill>
          <a:schemeClr val="tx1"/>
        </a:solidFill>
        <a:latin typeface="Palatino" charset="0"/>
        <a:ea typeface="ＭＳ Ｐゴシック" charset="-128"/>
        <a:cs typeface="+mn-cs"/>
      </a:defRPr>
    </a:lvl6pPr>
    <a:lvl7pPr marL="2743200" algn="l" defTabSz="914400" rtl="0" eaLnBrk="1" latinLnBrk="0" hangingPunct="1">
      <a:defRPr sz="3400" b="1" kern="1200">
        <a:solidFill>
          <a:schemeClr val="tx1"/>
        </a:solidFill>
        <a:latin typeface="Palatino" charset="0"/>
        <a:ea typeface="ＭＳ Ｐゴシック" charset="-128"/>
        <a:cs typeface="+mn-cs"/>
      </a:defRPr>
    </a:lvl7pPr>
    <a:lvl8pPr marL="3200400" algn="l" defTabSz="914400" rtl="0" eaLnBrk="1" latinLnBrk="0" hangingPunct="1">
      <a:defRPr sz="3400" b="1" kern="1200">
        <a:solidFill>
          <a:schemeClr val="tx1"/>
        </a:solidFill>
        <a:latin typeface="Palatino" charset="0"/>
        <a:ea typeface="ＭＳ Ｐゴシック" charset="-128"/>
        <a:cs typeface="+mn-cs"/>
      </a:defRPr>
    </a:lvl8pPr>
    <a:lvl9pPr marL="3657600" algn="l" defTabSz="914400" rtl="0" eaLnBrk="1" latinLnBrk="0" hangingPunct="1">
      <a:defRPr sz="3400" b="1" kern="1200">
        <a:solidFill>
          <a:schemeClr val="tx1"/>
        </a:solidFill>
        <a:latin typeface="Palatino"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DAD23"/>
    <a:srgbClr val="6699FF"/>
    <a:srgbClr val="100341"/>
    <a:srgbClr val="3D0BF3"/>
    <a:srgbClr val="06F817"/>
    <a:srgbClr val="000252"/>
    <a:srgbClr val="0006A3"/>
    <a:srgbClr val="FC01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89"/>
    <p:restoredTop sz="73312"/>
  </p:normalViewPr>
  <p:slideViewPr>
    <p:cSldViewPr>
      <p:cViewPr varScale="1">
        <p:scale>
          <a:sx n="77" d="100"/>
          <a:sy n="77" d="100"/>
        </p:scale>
        <p:origin x="2088" y="176"/>
      </p:cViewPr>
      <p:guideLst>
        <p:guide orient="horz" pos="2160"/>
        <p:guide pos="2880"/>
      </p:guideLst>
    </p:cSldViewPr>
  </p:slideViewPr>
  <p:outlineViewPr>
    <p:cViewPr>
      <p:scale>
        <a:sx n="50" d="100"/>
        <a:sy n="50" d="100"/>
      </p:scale>
      <p:origin x="0" y="33008"/>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58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6.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62288" y="8704263"/>
            <a:ext cx="735012" cy="266700"/>
          </a:xfrm>
          <a:prstGeom prst="rect">
            <a:avLst/>
          </a:prstGeom>
          <a:noFill/>
          <a:ln w="12700">
            <a:noFill/>
            <a:miter lim="800000"/>
            <a:headEnd/>
            <a:tailEnd/>
          </a:ln>
          <a:effectLst/>
        </p:spPr>
        <p:txBody>
          <a:bodyPr wrap="none" lIns="87312" tIns="44450" rIns="87312" bIns="44450">
            <a:spAutoFit/>
          </a:bodyPr>
          <a:lstStyle>
            <a:lvl1pPr defTabSz="868363">
              <a:defRPr sz="3400" b="1">
                <a:solidFill>
                  <a:schemeClr val="tx1"/>
                </a:solidFill>
                <a:latin typeface="Palatino" charset="0"/>
                <a:ea typeface="ＭＳ Ｐゴシック" charset="-128"/>
              </a:defRPr>
            </a:lvl1pPr>
            <a:lvl2pPr marL="37931725" indent="-37474525" defTabSz="868363">
              <a:defRPr sz="3400" b="1">
                <a:solidFill>
                  <a:schemeClr val="tx1"/>
                </a:solidFill>
                <a:latin typeface="Palatino" charset="0"/>
                <a:ea typeface="ＭＳ Ｐゴシック" charset="-128"/>
              </a:defRPr>
            </a:lvl2pPr>
            <a:lvl3pPr>
              <a:defRPr sz="3400" b="1">
                <a:solidFill>
                  <a:schemeClr val="tx1"/>
                </a:solidFill>
                <a:latin typeface="Palatino" charset="0"/>
                <a:ea typeface="ＭＳ Ｐゴシック" charset="-128"/>
              </a:defRPr>
            </a:lvl3pPr>
            <a:lvl4pPr>
              <a:defRPr sz="3400" b="1">
                <a:solidFill>
                  <a:schemeClr val="tx1"/>
                </a:solidFill>
                <a:latin typeface="Palatino" charset="0"/>
                <a:ea typeface="ＭＳ Ｐゴシック" charset="-128"/>
              </a:defRPr>
            </a:lvl4pPr>
            <a:lvl5pPr>
              <a:defRPr sz="3400" b="1">
                <a:solidFill>
                  <a:schemeClr val="tx1"/>
                </a:solidFill>
                <a:latin typeface="Palatino" charset="0"/>
                <a:ea typeface="ＭＳ Ｐゴシック" charset="-128"/>
              </a:defRPr>
            </a:lvl5pPr>
            <a:lvl6pPr marL="457200" eaLnBrk="0" fontAlgn="base" hangingPunct="0">
              <a:spcBef>
                <a:spcPct val="0"/>
              </a:spcBef>
              <a:spcAft>
                <a:spcPct val="0"/>
              </a:spcAft>
              <a:defRPr sz="3400" b="1">
                <a:solidFill>
                  <a:schemeClr val="tx1"/>
                </a:solidFill>
                <a:latin typeface="Palatino" charset="0"/>
                <a:ea typeface="ＭＳ Ｐゴシック" charset="-128"/>
              </a:defRPr>
            </a:lvl6pPr>
            <a:lvl7pPr marL="914400" eaLnBrk="0" fontAlgn="base" hangingPunct="0">
              <a:spcBef>
                <a:spcPct val="0"/>
              </a:spcBef>
              <a:spcAft>
                <a:spcPct val="0"/>
              </a:spcAft>
              <a:defRPr sz="3400" b="1">
                <a:solidFill>
                  <a:schemeClr val="tx1"/>
                </a:solidFill>
                <a:latin typeface="Palatino" charset="0"/>
                <a:ea typeface="ＭＳ Ｐゴシック" charset="-128"/>
              </a:defRPr>
            </a:lvl7pPr>
            <a:lvl8pPr marL="1371600" eaLnBrk="0" fontAlgn="base" hangingPunct="0">
              <a:spcBef>
                <a:spcPct val="0"/>
              </a:spcBef>
              <a:spcAft>
                <a:spcPct val="0"/>
              </a:spcAft>
              <a:defRPr sz="3400" b="1">
                <a:solidFill>
                  <a:schemeClr val="tx1"/>
                </a:solidFill>
                <a:latin typeface="Palatino" charset="0"/>
                <a:ea typeface="ＭＳ Ｐゴシック" charset="-128"/>
              </a:defRPr>
            </a:lvl8pPr>
            <a:lvl9pPr marL="1828800" eaLnBrk="0" fontAlgn="base" hangingPunct="0">
              <a:spcBef>
                <a:spcPct val="0"/>
              </a:spcBef>
              <a:spcAft>
                <a:spcPct val="0"/>
              </a:spcAft>
              <a:defRPr sz="3400" b="1">
                <a:solidFill>
                  <a:schemeClr val="tx1"/>
                </a:solidFill>
                <a:latin typeface="Palatino" charset="0"/>
                <a:ea typeface="ＭＳ Ｐゴシック" charset="-128"/>
              </a:defRPr>
            </a:lvl9pPr>
          </a:lstStyle>
          <a:p>
            <a:pPr algn="ctr">
              <a:lnSpc>
                <a:spcPct val="90000"/>
              </a:lnSpc>
              <a:defRPr/>
            </a:pPr>
            <a:r>
              <a:rPr lang="en-US" altLang="en-US" sz="1200" b="0">
                <a:latin typeface="Book Antiqua" charset="0"/>
              </a:rPr>
              <a:t>Page </a:t>
            </a:r>
            <a:fld id="{F2888524-770E-AD4D-AF7B-DFF078AD1D03}" type="slidenum">
              <a:rPr lang="en-US" altLang="en-US" sz="1200" b="0" smtClean="0">
                <a:latin typeface="Book Antiqua" charset="0"/>
              </a:rPr>
              <a:pPr algn="ctr">
                <a:lnSpc>
                  <a:spcPct val="90000"/>
                </a:lnSpc>
                <a:defRPr/>
              </a:pPr>
              <a:t>‹#›</a:t>
            </a:fld>
            <a:endParaRPr lang="en-US" altLang="en-US" sz="1200" b="0">
              <a:latin typeface="Book Antiqua" charset="0"/>
            </a:endParaRPr>
          </a:p>
        </p:txBody>
      </p:sp>
    </p:spTree>
    <p:extLst>
      <p:ext uri="{BB962C8B-B14F-4D97-AF65-F5344CB8AC3E}">
        <p14:creationId xmlns:p14="http://schemas.microsoft.com/office/powerpoint/2010/main" val="1278480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457200" y="3294063"/>
            <a:ext cx="5986463" cy="5240337"/>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ltLang="en-US" noProof="0"/>
              <a:t>Body Text</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1" name="Rectangle 3"/>
          <p:cNvSpPr>
            <a:spLocks noChangeArrowheads="1"/>
          </p:cNvSpPr>
          <p:nvPr/>
        </p:nvSpPr>
        <p:spPr bwMode="auto">
          <a:xfrm>
            <a:off x="3022600" y="8704263"/>
            <a:ext cx="815975" cy="260350"/>
          </a:xfrm>
          <a:prstGeom prst="rect">
            <a:avLst/>
          </a:prstGeom>
          <a:noFill/>
          <a:ln w="12700">
            <a:noFill/>
            <a:miter lim="800000"/>
            <a:headEnd/>
            <a:tailEnd/>
          </a:ln>
          <a:effectLst/>
        </p:spPr>
        <p:txBody>
          <a:bodyPr wrap="none" lIns="87312" tIns="44450" rIns="87312" bIns="44450">
            <a:spAutoFit/>
          </a:bodyPr>
          <a:lstStyle>
            <a:lvl1pPr defTabSz="868363">
              <a:defRPr sz="3400" b="1">
                <a:solidFill>
                  <a:schemeClr val="tx1"/>
                </a:solidFill>
                <a:latin typeface="Palatino" charset="0"/>
                <a:ea typeface="ＭＳ Ｐゴシック" charset="-128"/>
              </a:defRPr>
            </a:lvl1pPr>
            <a:lvl2pPr marL="37931725" indent="-37474525" defTabSz="868363">
              <a:defRPr sz="3400" b="1">
                <a:solidFill>
                  <a:schemeClr val="tx1"/>
                </a:solidFill>
                <a:latin typeface="Palatino" charset="0"/>
                <a:ea typeface="ＭＳ Ｐゴシック" charset="-128"/>
              </a:defRPr>
            </a:lvl2pPr>
            <a:lvl3pPr>
              <a:defRPr sz="3400" b="1">
                <a:solidFill>
                  <a:schemeClr val="tx1"/>
                </a:solidFill>
                <a:latin typeface="Palatino" charset="0"/>
                <a:ea typeface="ＭＳ Ｐゴシック" charset="-128"/>
              </a:defRPr>
            </a:lvl3pPr>
            <a:lvl4pPr>
              <a:defRPr sz="3400" b="1">
                <a:solidFill>
                  <a:schemeClr val="tx1"/>
                </a:solidFill>
                <a:latin typeface="Palatino" charset="0"/>
                <a:ea typeface="ＭＳ Ｐゴシック" charset="-128"/>
              </a:defRPr>
            </a:lvl4pPr>
            <a:lvl5pPr>
              <a:defRPr sz="3400" b="1">
                <a:solidFill>
                  <a:schemeClr val="tx1"/>
                </a:solidFill>
                <a:latin typeface="Palatino" charset="0"/>
                <a:ea typeface="ＭＳ Ｐゴシック" charset="-128"/>
              </a:defRPr>
            </a:lvl5pPr>
            <a:lvl6pPr marL="457200" eaLnBrk="0" fontAlgn="base" hangingPunct="0">
              <a:spcBef>
                <a:spcPct val="0"/>
              </a:spcBef>
              <a:spcAft>
                <a:spcPct val="0"/>
              </a:spcAft>
              <a:defRPr sz="3400" b="1">
                <a:solidFill>
                  <a:schemeClr val="tx1"/>
                </a:solidFill>
                <a:latin typeface="Palatino" charset="0"/>
                <a:ea typeface="ＭＳ Ｐゴシック" charset="-128"/>
              </a:defRPr>
            </a:lvl6pPr>
            <a:lvl7pPr marL="914400" eaLnBrk="0" fontAlgn="base" hangingPunct="0">
              <a:spcBef>
                <a:spcPct val="0"/>
              </a:spcBef>
              <a:spcAft>
                <a:spcPct val="0"/>
              </a:spcAft>
              <a:defRPr sz="3400" b="1">
                <a:solidFill>
                  <a:schemeClr val="tx1"/>
                </a:solidFill>
                <a:latin typeface="Palatino" charset="0"/>
                <a:ea typeface="ＭＳ Ｐゴシック" charset="-128"/>
              </a:defRPr>
            </a:lvl7pPr>
            <a:lvl8pPr marL="1371600" eaLnBrk="0" fontAlgn="base" hangingPunct="0">
              <a:spcBef>
                <a:spcPct val="0"/>
              </a:spcBef>
              <a:spcAft>
                <a:spcPct val="0"/>
              </a:spcAft>
              <a:defRPr sz="3400" b="1">
                <a:solidFill>
                  <a:schemeClr val="tx1"/>
                </a:solidFill>
                <a:latin typeface="Palatino" charset="0"/>
                <a:ea typeface="ＭＳ Ｐゴシック" charset="-128"/>
              </a:defRPr>
            </a:lvl8pPr>
            <a:lvl9pPr marL="1828800" eaLnBrk="0" fontAlgn="base" hangingPunct="0">
              <a:spcBef>
                <a:spcPct val="0"/>
              </a:spcBef>
              <a:spcAft>
                <a:spcPct val="0"/>
              </a:spcAft>
              <a:defRPr sz="3400" b="1">
                <a:solidFill>
                  <a:schemeClr val="tx1"/>
                </a:solidFill>
                <a:latin typeface="Palatino" charset="0"/>
                <a:ea typeface="ＭＳ Ｐゴシック" charset="-128"/>
              </a:defRPr>
            </a:lvl9pPr>
          </a:lstStyle>
          <a:p>
            <a:pPr algn="ctr">
              <a:lnSpc>
                <a:spcPct val="90000"/>
              </a:lnSpc>
              <a:defRPr/>
            </a:pPr>
            <a:r>
              <a:rPr lang="en-US" altLang="en-US" sz="1200" b="0">
                <a:latin typeface="Book Antiqua" charset="0"/>
              </a:rPr>
              <a:t>Page </a:t>
            </a:r>
            <a:fld id="{7B4379B3-354F-884F-853E-DA4D350AF918}" type="slidenum">
              <a:rPr lang="en-US" altLang="en-US" sz="1200" b="0" smtClean="0">
                <a:latin typeface="Book Antiqua" charset="0"/>
              </a:rPr>
              <a:pPr algn="ctr">
                <a:lnSpc>
                  <a:spcPct val="90000"/>
                </a:lnSpc>
                <a:defRPr/>
              </a:pPr>
              <a:t>‹#›</a:t>
            </a:fld>
            <a:endParaRPr lang="en-US" altLang="en-US" sz="1200" b="0">
              <a:latin typeface="Book Antiqua" charset="0"/>
            </a:endParaRPr>
          </a:p>
        </p:txBody>
      </p:sp>
      <p:sp>
        <p:nvSpPr>
          <p:cNvPr id="3076" name="Rectangle 4"/>
          <p:cNvSpPr>
            <a:spLocks noGrp="1" noRot="1" noChangeAspect="1" noChangeArrowheads="1" noTextEdit="1"/>
          </p:cNvSpPr>
          <p:nvPr>
            <p:ph type="sldImg" idx="2"/>
          </p:nvPr>
        </p:nvSpPr>
        <p:spPr bwMode="auto">
          <a:xfrm>
            <a:off x="1292225" y="31750"/>
            <a:ext cx="4162425" cy="31226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1931495287"/>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000" kern="1200">
        <a:solidFill>
          <a:schemeClr val="tx1"/>
        </a:solidFill>
        <a:latin typeface="Palatino" pitchFamily="-110" charset="0"/>
        <a:ea typeface="ＭＳ Ｐゴシック" pitchFamily="-110" charset="-128"/>
        <a:cs typeface="ＭＳ Ｐゴシック" pitchFamily="-110" charset="-128"/>
      </a:defRPr>
    </a:lvl1pPr>
    <a:lvl2pPr marL="457200" algn="l" rtl="0" eaLnBrk="0" fontAlgn="base" hangingPunct="0">
      <a:lnSpc>
        <a:spcPct val="90000"/>
      </a:lnSpc>
      <a:spcBef>
        <a:spcPct val="40000"/>
      </a:spcBef>
      <a:spcAft>
        <a:spcPct val="0"/>
      </a:spcAft>
      <a:defRPr sz="1000" kern="1200">
        <a:solidFill>
          <a:schemeClr val="tx1"/>
        </a:solidFill>
        <a:latin typeface="Palatino" pitchFamily="-110" charset="0"/>
        <a:ea typeface="ＭＳ Ｐゴシック" pitchFamily="-110" charset="-128"/>
        <a:cs typeface="+mn-cs"/>
      </a:defRPr>
    </a:lvl2pPr>
    <a:lvl3pPr marL="914400" algn="l" rtl="0" eaLnBrk="0" fontAlgn="base" hangingPunct="0">
      <a:lnSpc>
        <a:spcPct val="90000"/>
      </a:lnSpc>
      <a:spcBef>
        <a:spcPct val="40000"/>
      </a:spcBef>
      <a:spcAft>
        <a:spcPct val="0"/>
      </a:spcAft>
      <a:defRPr sz="1000" kern="1200">
        <a:solidFill>
          <a:schemeClr val="tx1"/>
        </a:solidFill>
        <a:latin typeface="Palatino" pitchFamily="-110" charset="0"/>
        <a:ea typeface="ＭＳ Ｐゴシック" pitchFamily="-110" charset="-128"/>
        <a:cs typeface="+mn-cs"/>
      </a:defRPr>
    </a:lvl3pPr>
    <a:lvl4pPr marL="1371600" algn="l" rtl="0" eaLnBrk="0" fontAlgn="base" hangingPunct="0">
      <a:lnSpc>
        <a:spcPct val="90000"/>
      </a:lnSpc>
      <a:spcBef>
        <a:spcPct val="40000"/>
      </a:spcBef>
      <a:spcAft>
        <a:spcPct val="0"/>
      </a:spcAft>
      <a:defRPr sz="1000" kern="1200">
        <a:solidFill>
          <a:schemeClr val="tx1"/>
        </a:solidFill>
        <a:latin typeface="Palatino" pitchFamily="-110" charset="0"/>
        <a:ea typeface="ＭＳ Ｐゴシック" pitchFamily="-110" charset="-128"/>
        <a:cs typeface="+mn-cs"/>
      </a:defRPr>
    </a:lvl4pPr>
    <a:lvl5pPr marL="1828800" algn="l" rtl="0" eaLnBrk="0" fontAlgn="base" hangingPunct="0">
      <a:lnSpc>
        <a:spcPct val="90000"/>
      </a:lnSpc>
      <a:spcBef>
        <a:spcPct val="40000"/>
      </a:spcBef>
      <a:spcAft>
        <a:spcPct val="0"/>
      </a:spcAft>
      <a:defRPr sz="1000" kern="1200">
        <a:solidFill>
          <a:schemeClr val="tx1"/>
        </a:solidFill>
        <a:latin typeface="Palatino"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Folienbildplatzhalter 1"/>
          <p:cNvSpPr>
            <a:spLocks noGrp="1" noRot="1" noChangeAspect="1" noTextEdit="1"/>
          </p:cNvSpPr>
          <p:nvPr>
            <p:ph type="sldImg"/>
          </p:nvPr>
        </p:nvSpPr>
        <p:spPr>
          <a:ln/>
        </p:spPr>
      </p:sp>
      <p:sp>
        <p:nvSpPr>
          <p:cNvPr id="6146" name="Notizenplatzhalt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latin typeface="Palatino" charset="0"/>
              <a:ea typeface="ＭＳ Ｐゴシック" charset="-128"/>
            </a:endParaRPr>
          </a:p>
        </p:txBody>
      </p:sp>
    </p:spTree>
    <p:extLst>
      <p:ext uri="{BB962C8B-B14F-4D97-AF65-F5344CB8AC3E}">
        <p14:creationId xmlns:p14="http://schemas.microsoft.com/office/powerpoint/2010/main" val="1848833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altLang="en-US">
              <a:latin typeface="Palatino" charset="0"/>
              <a:ea typeface="ＭＳ Ｐゴシック" charset="-128"/>
            </a:endParaRPr>
          </a:p>
        </p:txBody>
      </p:sp>
      <p:sp>
        <p:nvSpPr>
          <p:cNvPr id="8194" name="Rectangle 3"/>
          <p:cNvSpPr>
            <a:spLocks noGrp="1" noRot="1" noChangeAspect="1" noChangeArrowheads="1" noTextEdit="1"/>
          </p:cNvSpPr>
          <p:nvPr>
            <p:ph type="sldImg"/>
          </p:nvPr>
        </p:nvSpPr>
        <p:spPr>
          <a:xfrm>
            <a:off x="1292225" y="31750"/>
            <a:ext cx="4164013" cy="3122613"/>
          </a:xfrm>
          <a:ln cap="flat"/>
        </p:spPr>
      </p:sp>
    </p:spTree>
    <p:extLst>
      <p:ext uri="{BB962C8B-B14F-4D97-AF65-F5344CB8AC3E}">
        <p14:creationId xmlns:p14="http://schemas.microsoft.com/office/powerpoint/2010/main" val="1399779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altLang="en-US">
              <a:latin typeface="Arial" charset="0"/>
              <a:ea typeface="ＭＳ Ｐゴシック" charset="-128"/>
            </a:endParaRPr>
          </a:p>
        </p:txBody>
      </p:sp>
      <p:sp>
        <p:nvSpPr>
          <p:cNvPr id="10242" name="Rectangle 3"/>
          <p:cNvSpPr>
            <a:spLocks noGrp="1" noRot="1" noChangeAspect="1" noChangeArrowheads="1" noTextEdit="1"/>
          </p:cNvSpPr>
          <p:nvPr>
            <p:ph type="sldImg"/>
          </p:nvPr>
        </p:nvSpPr>
        <p:spPr>
          <a:xfrm>
            <a:off x="1292225" y="31750"/>
            <a:ext cx="4164013" cy="3122613"/>
          </a:xfrm>
          <a:ln cap="flat"/>
        </p:spPr>
      </p:sp>
    </p:spTree>
    <p:extLst>
      <p:ext uri="{BB962C8B-B14F-4D97-AF65-F5344CB8AC3E}">
        <p14:creationId xmlns:p14="http://schemas.microsoft.com/office/powerpoint/2010/main" val="412468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ln/>
        </p:spPr>
      </p:sp>
      <p:sp>
        <p:nvSpPr>
          <p:cNvPr id="1433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altLang="en-US">
              <a:latin typeface="Palatino" charset="0"/>
              <a:ea typeface="ＭＳ Ｐゴシック" charset="-128"/>
            </a:endParaRPr>
          </a:p>
        </p:txBody>
      </p:sp>
    </p:spTree>
    <p:extLst>
      <p:ext uri="{BB962C8B-B14F-4D97-AF65-F5344CB8AC3E}">
        <p14:creationId xmlns:p14="http://schemas.microsoft.com/office/powerpoint/2010/main" val="940729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latin typeface="Arial" charset="0"/>
              <a:ea typeface="ＭＳ Ｐゴシック" charset="-128"/>
            </a:endParaRPr>
          </a:p>
        </p:txBody>
      </p:sp>
    </p:spTree>
    <p:extLst>
      <p:ext uri="{BB962C8B-B14F-4D97-AF65-F5344CB8AC3E}">
        <p14:creationId xmlns:p14="http://schemas.microsoft.com/office/powerpoint/2010/main" val="106730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400" b="1">
                <a:solidFill>
                  <a:schemeClr val="tx1"/>
                </a:solidFill>
                <a:latin typeface="Palatino" charset="0"/>
                <a:ea typeface="ＭＳ Ｐゴシック" charset="-128"/>
              </a:defRPr>
            </a:lvl1pPr>
            <a:lvl2pPr marL="37931725" indent="-37474525">
              <a:defRPr sz="3400" b="1">
                <a:solidFill>
                  <a:schemeClr val="tx1"/>
                </a:solidFill>
                <a:latin typeface="Palatino" charset="0"/>
                <a:ea typeface="ＭＳ Ｐゴシック" charset="-128"/>
              </a:defRPr>
            </a:lvl2pPr>
            <a:lvl3pPr marL="1143000" indent="-228600">
              <a:defRPr sz="3400" b="1">
                <a:solidFill>
                  <a:schemeClr val="tx1"/>
                </a:solidFill>
                <a:latin typeface="Palatino" charset="0"/>
                <a:ea typeface="ＭＳ Ｐゴシック" charset="-128"/>
              </a:defRPr>
            </a:lvl3pPr>
            <a:lvl4pPr marL="1600200" indent="-228600">
              <a:defRPr sz="3400" b="1">
                <a:solidFill>
                  <a:schemeClr val="tx1"/>
                </a:solidFill>
                <a:latin typeface="Palatino" charset="0"/>
                <a:ea typeface="ＭＳ Ｐゴシック" charset="-128"/>
              </a:defRPr>
            </a:lvl4pPr>
            <a:lvl5pPr marL="2057400" indent="-228600">
              <a:defRPr sz="3400" b="1">
                <a:solidFill>
                  <a:schemeClr val="tx1"/>
                </a:solidFill>
                <a:latin typeface="Palatino" charset="0"/>
                <a:ea typeface="ＭＳ Ｐゴシック" charset="-128"/>
              </a:defRPr>
            </a:lvl5pPr>
            <a:lvl6pPr marL="2514600" indent="-228600" eaLnBrk="0" fontAlgn="base" hangingPunct="0">
              <a:spcBef>
                <a:spcPct val="0"/>
              </a:spcBef>
              <a:spcAft>
                <a:spcPct val="0"/>
              </a:spcAft>
              <a:defRPr sz="3400" b="1">
                <a:solidFill>
                  <a:schemeClr val="tx1"/>
                </a:solidFill>
                <a:latin typeface="Palatino" charset="0"/>
                <a:ea typeface="ＭＳ Ｐゴシック" charset="-128"/>
              </a:defRPr>
            </a:lvl6pPr>
            <a:lvl7pPr marL="2971800" indent="-228600" eaLnBrk="0" fontAlgn="base" hangingPunct="0">
              <a:spcBef>
                <a:spcPct val="0"/>
              </a:spcBef>
              <a:spcAft>
                <a:spcPct val="0"/>
              </a:spcAft>
              <a:defRPr sz="3400" b="1">
                <a:solidFill>
                  <a:schemeClr val="tx1"/>
                </a:solidFill>
                <a:latin typeface="Palatino" charset="0"/>
                <a:ea typeface="ＭＳ Ｐゴシック" charset="-128"/>
              </a:defRPr>
            </a:lvl7pPr>
            <a:lvl8pPr marL="3429000" indent="-228600" eaLnBrk="0" fontAlgn="base" hangingPunct="0">
              <a:spcBef>
                <a:spcPct val="0"/>
              </a:spcBef>
              <a:spcAft>
                <a:spcPct val="0"/>
              </a:spcAft>
              <a:defRPr sz="3400" b="1">
                <a:solidFill>
                  <a:schemeClr val="tx1"/>
                </a:solidFill>
                <a:latin typeface="Palatino" charset="0"/>
                <a:ea typeface="ＭＳ Ｐゴシック" charset="-128"/>
              </a:defRPr>
            </a:lvl8pPr>
            <a:lvl9pPr marL="3886200" indent="-228600" eaLnBrk="0" fontAlgn="base" hangingPunct="0">
              <a:spcBef>
                <a:spcPct val="0"/>
              </a:spcBef>
              <a:spcAft>
                <a:spcPct val="0"/>
              </a:spcAft>
              <a:defRPr sz="3400" b="1">
                <a:solidFill>
                  <a:schemeClr val="tx1"/>
                </a:solidFill>
                <a:latin typeface="Palatino" charset="0"/>
                <a:ea typeface="ＭＳ Ｐゴシック" charset="-128"/>
              </a:defRPr>
            </a:lvl9pPr>
          </a:lstStyle>
          <a:p>
            <a:fld id="{DB180254-6A7B-C54E-8F63-7E7415F6C7D1}" type="slidenum">
              <a:rPr lang="en-US" altLang="en-US">
                <a:latin typeface="Helvetica" charset="0"/>
              </a:rPr>
              <a:pPr/>
              <a:t>22</a:t>
            </a:fld>
            <a:endParaRPr lang="en-US" altLang="en-US">
              <a:latin typeface="Helvetica"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14400" y="4343400"/>
            <a:ext cx="5029200"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none" anchor="ctr"/>
          <a:lstStyle/>
          <a:p>
            <a:endParaRPr lang="en-US" altLang="en-US">
              <a:latin typeface="Times" charset="0"/>
              <a:ea typeface="ＭＳ Ｐゴシック" charset="-128"/>
            </a:endParaRPr>
          </a:p>
        </p:txBody>
      </p:sp>
    </p:spTree>
    <p:extLst>
      <p:ext uri="{BB962C8B-B14F-4D97-AF65-F5344CB8AC3E}">
        <p14:creationId xmlns:p14="http://schemas.microsoft.com/office/powerpoint/2010/main" val="115655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Master-Untertitelformat bearbeiten</a:t>
            </a:r>
          </a:p>
        </p:txBody>
      </p:sp>
    </p:spTree>
    <p:extLst>
      <p:ext uri="{BB962C8B-B14F-4D97-AF65-F5344CB8AC3E}">
        <p14:creationId xmlns:p14="http://schemas.microsoft.com/office/powerpoint/2010/main" val="35327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p>
        </p:txBody>
      </p:sp>
      <p:sp>
        <p:nvSpPr>
          <p:cNvPr id="3" name="Vertikaler Textplatzhalter 2"/>
          <p:cNvSpPr>
            <a:spLocks noGrp="1"/>
          </p:cNvSpPr>
          <p:nvPr>
            <p:ph type="body" orient="vert" idx="1"/>
          </p:nvPr>
        </p:nvSpPr>
        <p:spPr/>
        <p:txBody>
          <a:bodyPr vert="eaVert"/>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extLst>
      <p:ext uri="{BB962C8B-B14F-4D97-AF65-F5344CB8AC3E}">
        <p14:creationId xmlns:p14="http://schemas.microsoft.com/office/powerpoint/2010/main" val="160782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34150" y="222250"/>
            <a:ext cx="2038350" cy="5873750"/>
          </a:xfrm>
        </p:spPr>
        <p:txBody>
          <a:bodyPr vert="eaVert"/>
          <a:lstStyle/>
          <a:p>
            <a:r>
              <a:rPr lang="en-US"/>
              <a:t>Mastertitelformat bearbeiten</a:t>
            </a:r>
          </a:p>
        </p:txBody>
      </p:sp>
      <p:sp>
        <p:nvSpPr>
          <p:cNvPr id="3" name="Vertikaler Textplatzhalter 2"/>
          <p:cNvSpPr>
            <a:spLocks noGrp="1"/>
          </p:cNvSpPr>
          <p:nvPr>
            <p:ph type="body" orient="vert" idx="1"/>
          </p:nvPr>
        </p:nvSpPr>
        <p:spPr>
          <a:xfrm>
            <a:off x="419100" y="222250"/>
            <a:ext cx="5962650" cy="5873750"/>
          </a:xfrm>
        </p:spPr>
        <p:txBody>
          <a:bodyPr vert="eaVert"/>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extLst>
      <p:ext uri="{BB962C8B-B14F-4D97-AF65-F5344CB8AC3E}">
        <p14:creationId xmlns:p14="http://schemas.microsoft.com/office/powerpoint/2010/main" val="887170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elfolie">
    <p:spTree>
      <p:nvGrpSpPr>
        <p:cNvPr id="1" name=""/>
        <p:cNvGrpSpPr/>
        <p:nvPr/>
      </p:nvGrpSpPr>
      <p:grpSpPr>
        <a:xfrm>
          <a:off x="0" y="0"/>
          <a:ext cx="0" cy="0"/>
          <a:chOff x="0" y="0"/>
          <a:chExt cx="0" cy="0"/>
        </a:xfrm>
      </p:grpSpPr>
      <p:sp>
        <p:nvSpPr>
          <p:cNvPr id="3" name="Rectangle 2"/>
          <p:cNvSpPr>
            <a:spLocks noChangeArrowheads="1"/>
          </p:cNvSpPr>
          <p:nvPr/>
        </p:nvSpPr>
        <p:spPr bwMode="auto">
          <a:xfrm rot="16200000">
            <a:off x="-2289969" y="2955132"/>
            <a:ext cx="6416675" cy="474662"/>
          </a:xfrm>
          <a:prstGeom prst="rect">
            <a:avLst/>
          </a:prstGeom>
          <a:noFill/>
          <a:ln w="12700">
            <a:noFill/>
            <a:miter lim="800000"/>
            <a:headEnd/>
            <a:tailEnd/>
          </a:ln>
          <a:effectLst/>
        </p:spPr>
        <p:txBody>
          <a:bodyPr lIns="0" tIns="0" rIns="0" bIns="0" anchor="ctr"/>
          <a:lstStyle>
            <a:lvl1pPr>
              <a:defRPr sz="3400" b="1">
                <a:solidFill>
                  <a:schemeClr val="tx1"/>
                </a:solidFill>
                <a:latin typeface="Palatino" charset="0"/>
                <a:ea typeface="ＭＳ Ｐゴシック" charset="-128"/>
              </a:defRPr>
            </a:lvl1pPr>
            <a:lvl2pPr marL="37931725" indent="-37474525">
              <a:defRPr sz="3400" b="1">
                <a:solidFill>
                  <a:schemeClr val="tx1"/>
                </a:solidFill>
                <a:latin typeface="Palatino" charset="0"/>
                <a:ea typeface="ＭＳ Ｐゴシック" charset="-128"/>
              </a:defRPr>
            </a:lvl2pPr>
            <a:lvl3pPr>
              <a:defRPr sz="3400" b="1">
                <a:solidFill>
                  <a:schemeClr val="tx1"/>
                </a:solidFill>
                <a:latin typeface="Palatino" charset="0"/>
                <a:ea typeface="ＭＳ Ｐゴシック" charset="-128"/>
              </a:defRPr>
            </a:lvl3pPr>
            <a:lvl4pPr>
              <a:defRPr sz="3400" b="1">
                <a:solidFill>
                  <a:schemeClr val="tx1"/>
                </a:solidFill>
                <a:latin typeface="Palatino" charset="0"/>
                <a:ea typeface="ＭＳ Ｐゴシック" charset="-128"/>
              </a:defRPr>
            </a:lvl4pPr>
            <a:lvl5pPr>
              <a:defRPr sz="3400" b="1">
                <a:solidFill>
                  <a:schemeClr val="tx1"/>
                </a:solidFill>
                <a:latin typeface="Palatino" charset="0"/>
                <a:ea typeface="ＭＳ Ｐゴシック" charset="-128"/>
              </a:defRPr>
            </a:lvl5pPr>
            <a:lvl6pPr marL="457200" eaLnBrk="0" fontAlgn="base" hangingPunct="0">
              <a:spcBef>
                <a:spcPct val="0"/>
              </a:spcBef>
              <a:spcAft>
                <a:spcPct val="0"/>
              </a:spcAft>
              <a:defRPr sz="3400" b="1">
                <a:solidFill>
                  <a:schemeClr val="tx1"/>
                </a:solidFill>
                <a:latin typeface="Palatino" charset="0"/>
                <a:ea typeface="ＭＳ Ｐゴシック" charset="-128"/>
              </a:defRPr>
            </a:lvl6pPr>
            <a:lvl7pPr marL="914400" eaLnBrk="0" fontAlgn="base" hangingPunct="0">
              <a:spcBef>
                <a:spcPct val="0"/>
              </a:spcBef>
              <a:spcAft>
                <a:spcPct val="0"/>
              </a:spcAft>
              <a:defRPr sz="3400" b="1">
                <a:solidFill>
                  <a:schemeClr val="tx1"/>
                </a:solidFill>
                <a:latin typeface="Palatino" charset="0"/>
                <a:ea typeface="ＭＳ Ｐゴシック" charset="-128"/>
              </a:defRPr>
            </a:lvl7pPr>
            <a:lvl8pPr marL="1371600" eaLnBrk="0" fontAlgn="base" hangingPunct="0">
              <a:spcBef>
                <a:spcPct val="0"/>
              </a:spcBef>
              <a:spcAft>
                <a:spcPct val="0"/>
              </a:spcAft>
              <a:defRPr sz="3400" b="1">
                <a:solidFill>
                  <a:schemeClr val="tx1"/>
                </a:solidFill>
                <a:latin typeface="Palatino" charset="0"/>
                <a:ea typeface="ＭＳ Ｐゴシック" charset="-128"/>
              </a:defRPr>
            </a:lvl8pPr>
            <a:lvl9pPr marL="1828800" eaLnBrk="0" fontAlgn="base" hangingPunct="0">
              <a:spcBef>
                <a:spcPct val="0"/>
              </a:spcBef>
              <a:spcAft>
                <a:spcPct val="0"/>
              </a:spcAft>
              <a:defRPr sz="3400" b="1">
                <a:solidFill>
                  <a:schemeClr val="tx1"/>
                </a:solidFill>
                <a:latin typeface="Palatino" charset="0"/>
                <a:ea typeface="ＭＳ Ｐゴシック" charset="-128"/>
              </a:defRPr>
            </a:lvl9pPr>
          </a:lstStyle>
          <a:p>
            <a:pPr algn="ctr">
              <a:defRPr/>
            </a:pPr>
            <a:r>
              <a:rPr lang="en-US" altLang="en-US" sz="2400" b="0"/>
              <a:t>Using UML, Patterns, and Java</a:t>
            </a:r>
          </a:p>
        </p:txBody>
      </p:sp>
      <p:sp>
        <p:nvSpPr>
          <p:cNvPr id="4" name="Text Box 5"/>
          <p:cNvSpPr txBox="1">
            <a:spLocks noChangeArrowheads="1"/>
          </p:cNvSpPr>
          <p:nvPr/>
        </p:nvSpPr>
        <p:spPr bwMode="auto">
          <a:xfrm rot="16200000">
            <a:off x="-2655888" y="3197226"/>
            <a:ext cx="6405563" cy="461962"/>
          </a:xfrm>
          <a:prstGeom prst="rect">
            <a:avLst/>
          </a:prstGeom>
          <a:noFill/>
          <a:ln w="12700">
            <a:noFill/>
            <a:miter lim="800000"/>
            <a:headEnd/>
            <a:tailEnd/>
          </a:ln>
          <a:effectLst/>
        </p:spPr>
        <p:txBody>
          <a:bodyPr>
            <a:spAutoFit/>
          </a:bodyPr>
          <a:lstStyle>
            <a:lvl1pPr>
              <a:defRPr sz="3400" b="1">
                <a:solidFill>
                  <a:schemeClr val="tx1"/>
                </a:solidFill>
                <a:latin typeface="Palatino" charset="0"/>
                <a:ea typeface="ＭＳ Ｐゴシック" charset="-128"/>
              </a:defRPr>
            </a:lvl1pPr>
            <a:lvl2pPr marL="37931725" indent="-37474525">
              <a:defRPr sz="3400" b="1">
                <a:solidFill>
                  <a:schemeClr val="tx1"/>
                </a:solidFill>
                <a:latin typeface="Palatino" charset="0"/>
                <a:ea typeface="ＭＳ Ｐゴシック" charset="-128"/>
              </a:defRPr>
            </a:lvl2pPr>
            <a:lvl3pPr>
              <a:defRPr sz="3400" b="1">
                <a:solidFill>
                  <a:schemeClr val="tx1"/>
                </a:solidFill>
                <a:latin typeface="Palatino" charset="0"/>
                <a:ea typeface="ＭＳ Ｐゴシック" charset="-128"/>
              </a:defRPr>
            </a:lvl3pPr>
            <a:lvl4pPr>
              <a:defRPr sz="3400" b="1">
                <a:solidFill>
                  <a:schemeClr val="tx1"/>
                </a:solidFill>
                <a:latin typeface="Palatino" charset="0"/>
                <a:ea typeface="ＭＳ Ｐゴシック" charset="-128"/>
              </a:defRPr>
            </a:lvl4pPr>
            <a:lvl5pPr>
              <a:defRPr sz="3400" b="1">
                <a:solidFill>
                  <a:schemeClr val="tx1"/>
                </a:solidFill>
                <a:latin typeface="Palatino" charset="0"/>
                <a:ea typeface="ＭＳ Ｐゴシック" charset="-128"/>
              </a:defRPr>
            </a:lvl5pPr>
            <a:lvl6pPr marL="457200" eaLnBrk="0" fontAlgn="base" hangingPunct="0">
              <a:spcBef>
                <a:spcPct val="0"/>
              </a:spcBef>
              <a:spcAft>
                <a:spcPct val="0"/>
              </a:spcAft>
              <a:defRPr sz="3400" b="1">
                <a:solidFill>
                  <a:schemeClr val="tx1"/>
                </a:solidFill>
                <a:latin typeface="Palatino" charset="0"/>
                <a:ea typeface="ＭＳ Ｐゴシック" charset="-128"/>
              </a:defRPr>
            </a:lvl6pPr>
            <a:lvl7pPr marL="914400" eaLnBrk="0" fontAlgn="base" hangingPunct="0">
              <a:spcBef>
                <a:spcPct val="0"/>
              </a:spcBef>
              <a:spcAft>
                <a:spcPct val="0"/>
              </a:spcAft>
              <a:defRPr sz="3400" b="1">
                <a:solidFill>
                  <a:schemeClr val="tx1"/>
                </a:solidFill>
                <a:latin typeface="Palatino" charset="0"/>
                <a:ea typeface="ＭＳ Ｐゴシック" charset="-128"/>
              </a:defRPr>
            </a:lvl7pPr>
            <a:lvl8pPr marL="1371600" eaLnBrk="0" fontAlgn="base" hangingPunct="0">
              <a:spcBef>
                <a:spcPct val="0"/>
              </a:spcBef>
              <a:spcAft>
                <a:spcPct val="0"/>
              </a:spcAft>
              <a:defRPr sz="3400" b="1">
                <a:solidFill>
                  <a:schemeClr val="tx1"/>
                </a:solidFill>
                <a:latin typeface="Palatino" charset="0"/>
                <a:ea typeface="ＭＳ Ｐゴシック" charset="-128"/>
              </a:defRPr>
            </a:lvl8pPr>
            <a:lvl9pPr marL="1828800" eaLnBrk="0" fontAlgn="base" hangingPunct="0">
              <a:spcBef>
                <a:spcPct val="0"/>
              </a:spcBef>
              <a:spcAft>
                <a:spcPct val="0"/>
              </a:spcAft>
              <a:defRPr sz="3400" b="1">
                <a:solidFill>
                  <a:schemeClr val="tx1"/>
                </a:solidFill>
                <a:latin typeface="Palatino" charset="0"/>
                <a:ea typeface="ＭＳ Ｐゴシック" charset="-128"/>
              </a:defRPr>
            </a:lvl9pPr>
          </a:lstStyle>
          <a:p>
            <a:pPr algn="ctr">
              <a:spcBef>
                <a:spcPct val="50000"/>
              </a:spcBef>
              <a:defRPr/>
            </a:pPr>
            <a:r>
              <a:rPr lang="en-US" altLang="en-US" sz="2400"/>
              <a:t>Object-Oriented Software Engineering</a:t>
            </a:r>
            <a:endParaRPr lang="en-US" altLang="en-US" sz="2000" b="0"/>
          </a:p>
        </p:txBody>
      </p:sp>
      <p:sp>
        <p:nvSpPr>
          <p:cNvPr id="324611" name="Rectangle 3"/>
          <p:cNvSpPr>
            <a:spLocks noGrp="1" noChangeArrowheads="1"/>
          </p:cNvSpPr>
          <p:nvPr>
            <p:ph type="ctrTitle"/>
          </p:nvPr>
        </p:nvSpPr>
        <p:spPr>
          <a:xfrm>
            <a:off x="1409700" y="320675"/>
            <a:ext cx="6858000" cy="822325"/>
          </a:xfrm>
        </p:spPr>
        <p:txBody>
          <a:bodyPr/>
          <a:lstStyle>
            <a:lvl1pPr algn="ctr">
              <a:defRPr sz="4000" i="0"/>
            </a:lvl1pPr>
          </a:lstStyle>
          <a:p>
            <a:r>
              <a:rPr lang="en-US"/>
              <a:t>Click to edit Master title style</a:t>
            </a:r>
          </a:p>
        </p:txBody>
      </p:sp>
    </p:spTree>
    <p:extLst>
      <p:ext uri="{BB962C8B-B14F-4D97-AF65-F5344CB8AC3E}">
        <p14:creationId xmlns:p14="http://schemas.microsoft.com/office/powerpoint/2010/main" val="112976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p>
        </p:txBody>
      </p:sp>
      <p:sp>
        <p:nvSpPr>
          <p:cNvPr id="3" name="Inhaltsplatzhalter 2"/>
          <p:cNvSpPr>
            <a:spLocks noGrp="1"/>
          </p:cNvSpPr>
          <p:nvPr>
            <p:ph idx="1"/>
          </p:nvPr>
        </p:nvSpPr>
        <p:spPr/>
        <p:txBody>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extLst>
      <p:ext uri="{BB962C8B-B14F-4D97-AF65-F5344CB8AC3E}">
        <p14:creationId xmlns:p14="http://schemas.microsoft.com/office/powerpoint/2010/main" val="178466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Mastertextformat bearbeiten</a:t>
            </a:r>
          </a:p>
        </p:txBody>
      </p:sp>
    </p:spTree>
    <p:extLst>
      <p:ext uri="{BB962C8B-B14F-4D97-AF65-F5344CB8AC3E}">
        <p14:creationId xmlns:p14="http://schemas.microsoft.com/office/powerpoint/2010/main" val="90106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p>
        </p:txBody>
      </p:sp>
      <p:sp>
        <p:nvSpPr>
          <p:cNvPr id="3" name="Inhaltsplatzhalter 2"/>
          <p:cNvSpPr>
            <a:spLocks noGrp="1"/>
          </p:cNvSpPr>
          <p:nvPr>
            <p:ph sz="half" idx="1"/>
          </p:nvPr>
        </p:nvSpPr>
        <p:spPr>
          <a:xfrm>
            <a:off x="533400" y="1295400"/>
            <a:ext cx="3924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
        <p:nvSpPr>
          <p:cNvPr id="4" name="Inhaltsplatzhalter 3"/>
          <p:cNvSpPr>
            <a:spLocks noGrp="1"/>
          </p:cNvSpPr>
          <p:nvPr>
            <p:ph sz="half" idx="2"/>
          </p:nvPr>
        </p:nvSpPr>
        <p:spPr>
          <a:xfrm>
            <a:off x="4610100" y="1295400"/>
            <a:ext cx="3924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extLst>
      <p:ext uri="{BB962C8B-B14F-4D97-AF65-F5344CB8AC3E}">
        <p14:creationId xmlns:p14="http://schemas.microsoft.com/office/powerpoint/2010/main" val="70338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extLst>
      <p:ext uri="{BB962C8B-B14F-4D97-AF65-F5344CB8AC3E}">
        <p14:creationId xmlns:p14="http://schemas.microsoft.com/office/powerpoint/2010/main" val="105733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Mastertitelformat bearbeiten</a:t>
            </a:r>
          </a:p>
        </p:txBody>
      </p:sp>
    </p:spTree>
    <p:extLst>
      <p:ext uri="{BB962C8B-B14F-4D97-AF65-F5344CB8AC3E}">
        <p14:creationId xmlns:p14="http://schemas.microsoft.com/office/powerpoint/2010/main" val="14537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2449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Mastertextformat bearbeiten</a:t>
            </a:r>
          </a:p>
        </p:txBody>
      </p:sp>
    </p:spTree>
    <p:extLst>
      <p:ext uri="{BB962C8B-B14F-4D97-AF65-F5344CB8AC3E}">
        <p14:creationId xmlns:p14="http://schemas.microsoft.com/office/powerpoint/2010/main" val="32792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Mastertextformat bearbeiten</a:t>
            </a:r>
          </a:p>
        </p:txBody>
      </p:sp>
    </p:spTree>
    <p:extLst>
      <p:ext uri="{BB962C8B-B14F-4D97-AF65-F5344CB8AC3E}">
        <p14:creationId xmlns:p14="http://schemas.microsoft.com/office/powerpoint/2010/main" val="984587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533400" y="1295400"/>
            <a:ext cx="8001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0487" tIns="44450" rIns="90487"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3"/>
          <p:cNvSpPr>
            <a:spLocks noGrp="1" noChangeArrowheads="1"/>
          </p:cNvSpPr>
          <p:nvPr>
            <p:ph type="title"/>
          </p:nvPr>
        </p:nvSpPr>
        <p:spPr bwMode="auto">
          <a:xfrm>
            <a:off x="419100" y="222250"/>
            <a:ext cx="8153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0487" tIns="44450" rIns="90487" bIns="44450" numCol="1" anchor="ctr" anchorCtr="0" compatLnSpc="1">
            <a:prstTxWarp prst="textNoShape">
              <a:avLst/>
            </a:prstTxWarp>
          </a:bodyPr>
          <a:lstStyle/>
          <a:p>
            <a:pPr lvl="0"/>
            <a:r>
              <a:rPr lang="en-US" altLang="en-US"/>
              <a:t>Click to edit Master title style</a:t>
            </a:r>
          </a:p>
        </p:txBody>
      </p:sp>
      <p:sp>
        <p:nvSpPr>
          <p:cNvPr id="1034" name="Text Box 10"/>
          <p:cNvSpPr txBox="1">
            <a:spLocks noChangeArrowheads="1"/>
          </p:cNvSpPr>
          <p:nvPr userDrawn="1"/>
        </p:nvSpPr>
        <p:spPr bwMode="auto">
          <a:xfrm>
            <a:off x="533400" y="6400800"/>
            <a:ext cx="8382000" cy="230188"/>
          </a:xfrm>
          <a:prstGeom prst="rect">
            <a:avLst/>
          </a:prstGeom>
          <a:noFill/>
          <a:ln w="12700">
            <a:noFill/>
            <a:miter lim="800000"/>
            <a:headEnd/>
            <a:tailEnd/>
          </a:ln>
          <a:effectLst/>
        </p:spPr>
        <p:txBody>
          <a:bodyPr>
            <a:spAutoFit/>
          </a:bodyPr>
          <a:lstStyle>
            <a:lvl1pPr defTabSz="514350">
              <a:defRPr sz="3400" b="1">
                <a:solidFill>
                  <a:schemeClr val="tx1"/>
                </a:solidFill>
                <a:latin typeface="Palatino" charset="0"/>
                <a:ea typeface="ＭＳ Ｐゴシック" charset="-128"/>
              </a:defRPr>
            </a:lvl1pPr>
            <a:lvl2pPr marL="37931725" indent="-37474525" defTabSz="514350">
              <a:defRPr sz="3400" b="1">
                <a:solidFill>
                  <a:schemeClr val="tx1"/>
                </a:solidFill>
                <a:latin typeface="Palatino" charset="0"/>
                <a:ea typeface="ＭＳ Ｐゴシック" charset="-128"/>
              </a:defRPr>
            </a:lvl2pPr>
            <a:lvl3pPr>
              <a:defRPr sz="3400" b="1">
                <a:solidFill>
                  <a:schemeClr val="tx1"/>
                </a:solidFill>
                <a:latin typeface="Palatino" charset="0"/>
                <a:ea typeface="ＭＳ Ｐゴシック" charset="-128"/>
              </a:defRPr>
            </a:lvl3pPr>
            <a:lvl4pPr>
              <a:defRPr sz="3400" b="1">
                <a:solidFill>
                  <a:schemeClr val="tx1"/>
                </a:solidFill>
                <a:latin typeface="Palatino" charset="0"/>
                <a:ea typeface="ＭＳ Ｐゴシック" charset="-128"/>
              </a:defRPr>
            </a:lvl4pPr>
            <a:lvl5pPr>
              <a:defRPr sz="3400" b="1">
                <a:solidFill>
                  <a:schemeClr val="tx1"/>
                </a:solidFill>
                <a:latin typeface="Palatino" charset="0"/>
                <a:ea typeface="ＭＳ Ｐゴシック" charset="-128"/>
              </a:defRPr>
            </a:lvl5pPr>
            <a:lvl6pPr marL="457200" eaLnBrk="0" fontAlgn="base" hangingPunct="0">
              <a:spcBef>
                <a:spcPct val="0"/>
              </a:spcBef>
              <a:spcAft>
                <a:spcPct val="0"/>
              </a:spcAft>
              <a:defRPr sz="3400" b="1">
                <a:solidFill>
                  <a:schemeClr val="tx1"/>
                </a:solidFill>
                <a:latin typeface="Palatino" charset="0"/>
                <a:ea typeface="ＭＳ Ｐゴシック" charset="-128"/>
              </a:defRPr>
            </a:lvl6pPr>
            <a:lvl7pPr marL="914400" eaLnBrk="0" fontAlgn="base" hangingPunct="0">
              <a:spcBef>
                <a:spcPct val="0"/>
              </a:spcBef>
              <a:spcAft>
                <a:spcPct val="0"/>
              </a:spcAft>
              <a:defRPr sz="3400" b="1">
                <a:solidFill>
                  <a:schemeClr val="tx1"/>
                </a:solidFill>
                <a:latin typeface="Palatino" charset="0"/>
                <a:ea typeface="ＭＳ Ｐゴシック" charset="-128"/>
              </a:defRPr>
            </a:lvl7pPr>
            <a:lvl8pPr marL="1371600" eaLnBrk="0" fontAlgn="base" hangingPunct="0">
              <a:spcBef>
                <a:spcPct val="0"/>
              </a:spcBef>
              <a:spcAft>
                <a:spcPct val="0"/>
              </a:spcAft>
              <a:defRPr sz="3400" b="1">
                <a:solidFill>
                  <a:schemeClr val="tx1"/>
                </a:solidFill>
                <a:latin typeface="Palatino" charset="0"/>
                <a:ea typeface="ＭＳ Ｐゴシック" charset="-128"/>
              </a:defRPr>
            </a:lvl8pPr>
            <a:lvl9pPr marL="1828800" eaLnBrk="0" fontAlgn="base" hangingPunct="0">
              <a:spcBef>
                <a:spcPct val="0"/>
              </a:spcBef>
              <a:spcAft>
                <a:spcPct val="0"/>
              </a:spcAft>
              <a:defRPr sz="3400" b="1">
                <a:solidFill>
                  <a:schemeClr val="tx1"/>
                </a:solidFill>
                <a:latin typeface="Palatino" charset="0"/>
                <a:ea typeface="ＭＳ Ｐゴシック" charset="-128"/>
              </a:defRPr>
            </a:lvl9pPr>
          </a:lstStyle>
          <a:p>
            <a:pPr algn="ctr">
              <a:defRPr/>
            </a:pPr>
            <a:r>
              <a:rPr lang="en-US" altLang="en-US" sz="900" dirty="0"/>
              <a:t>	       	   </a:t>
            </a:r>
            <a:fld id="{8A7B7417-7136-7441-A197-C7B072CE5297}" type="slidenum">
              <a:rPr lang="en-US" altLang="en-US" sz="900" smtClean="0"/>
              <a:pPr algn="ctr">
                <a:defRPr/>
              </a:pPr>
              <a:t>‹#›</a:t>
            </a:fld>
            <a:endParaRPr lang="en-US" altLang="en-US" sz="900"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9" r:id="rId12"/>
  </p:sldLayoutIdLst>
  <p:txStyles>
    <p:titleStyle>
      <a:lvl1pPr algn="l" rtl="0" eaLnBrk="0" fontAlgn="base" hangingPunct="0">
        <a:lnSpc>
          <a:spcPct val="90000"/>
        </a:lnSpc>
        <a:spcBef>
          <a:spcPct val="0"/>
        </a:spcBef>
        <a:spcAft>
          <a:spcPct val="0"/>
        </a:spcAft>
        <a:defRPr sz="3000" b="1">
          <a:solidFill>
            <a:schemeClr val="tx2"/>
          </a:solidFill>
          <a:latin typeface="+mj-lt"/>
          <a:ea typeface="ＭＳ Ｐゴシック" pitchFamily="-110" charset="-128"/>
          <a:cs typeface="ＭＳ Ｐゴシック" pitchFamily="-110" charset="-128"/>
        </a:defRPr>
      </a:lvl1pPr>
      <a:lvl2pPr algn="l" rtl="0" eaLnBrk="0" fontAlgn="base" hangingPunct="0">
        <a:lnSpc>
          <a:spcPct val="90000"/>
        </a:lnSpc>
        <a:spcBef>
          <a:spcPct val="0"/>
        </a:spcBef>
        <a:spcAft>
          <a:spcPct val="0"/>
        </a:spcAft>
        <a:defRPr sz="3000" b="1">
          <a:solidFill>
            <a:schemeClr val="tx2"/>
          </a:solidFill>
          <a:latin typeface="Century Gothic" pitchFamily="-110" charset="0"/>
          <a:ea typeface="ＭＳ Ｐゴシック" pitchFamily="-110" charset="-128"/>
          <a:cs typeface="ＭＳ Ｐゴシック" pitchFamily="-110" charset="-128"/>
        </a:defRPr>
      </a:lvl2pPr>
      <a:lvl3pPr algn="l" rtl="0" eaLnBrk="0" fontAlgn="base" hangingPunct="0">
        <a:lnSpc>
          <a:spcPct val="90000"/>
        </a:lnSpc>
        <a:spcBef>
          <a:spcPct val="0"/>
        </a:spcBef>
        <a:spcAft>
          <a:spcPct val="0"/>
        </a:spcAft>
        <a:defRPr sz="3000" b="1">
          <a:solidFill>
            <a:schemeClr val="tx2"/>
          </a:solidFill>
          <a:latin typeface="Century Gothic" pitchFamily="-110" charset="0"/>
          <a:ea typeface="ＭＳ Ｐゴシック" pitchFamily="-110" charset="-128"/>
          <a:cs typeface="ＭＳ Ｐゴシック" pitchFamily="-110" charset="-128"/>
        </a:defRPr>
      </a:lvl3pPr>
      <a:lvl4pPr algn="l" rtl="0" eaLnBrk="0" fontAlgn="base" hangingPunct="0">
        <a:lnSpc>
          <a:spcPct val="90000"/>
        </a:lnSpc>
        <a:spcBef>
          <a:spcPct val="0"/>
        </a:spcBef>
        <a:spcAft>
          <a:spcPct val="0"/>
        </a:spcAft>
        <a:defRPr sz="3000" b="1">
          <a:solidFill>
            <a:schemeClr val="tx2"/>
          </a:solidFill>
          <a:latin typeface="Century Gothic" pitchFamily="-110" charset="0"/>
          <a:ea typeface="ＭＳ Ｐゴシック" pitchFamily="-110" charset="-128"/>
          <a:cs typeface="ＭＳ Ｐゴシック" pitchFamily="-110" charset="-128"/>
        </a:defRPr>
      </a:lvl4pPr>
      <a:lvl5pPr algn="l" rtl="0" eaLnBrk="0" fontAlgn="base" hangingPunct="0">
        <a:lnSpc>
          <a:spcPct val="90000"/>
        </a:lnSpc>
        <a:spcBef>
          <a:spcPct val="0"/>
        </a:spcBef>
        <a:spcAft>
          <a:spcPct val="0"/>
        </a:spcAft>
        <a:defRPr sz="3000" b="1">
          <a:solidFill>
            <a:schemeClr val="tx2"/>
          </a:solidFill>
          <a:latin typeface="Century Gothic" pitchFamily="-110" charset="0"/>
          <a:ea typeface="ＭＳ Ｐゴシック" pitchFamily="-110" charset="-128"/>
          <a:cs typeface="ＭＳ Ｐゴシック" pitchFamily="-110" charset="-128"/>
        </a:defRPr>
      </a:lvl5pPr>
      <a:lvl6pPr marL="457200" algn="l" rtl="0" eaLnBrk="0" fontAlgn="base" hangingPunct="0">
        <a:lnSpc>
          <a:spcPct val="90000"/>
        </a:lnSpc>
        <a:spcBef>
          <a:spcPct val="0"/>
        </a:spcBef>
        <a:spcAft>
          <a:spcPct val="0"/>
        </a:spcAft>
        <a:defRPr sz="3000" b="1">
          <a:solidFill>
            <a:schemeClr val="tx2"/>
          </a:solidFill>
          <a:latin typeface="Century Gothic" pitchFamily="-110" charset="0"/>
        </a:defRPr>
      </a:lvl6pPr>
      <a:lvl7pPr marL="914400" algn="l" rtl="0" eaLnBrk="0" fontAlgn="base" hangingPunct="0">
        <a:lnSpc>
          <a:spcPct val="90000"/>
        </a:lnSpc>
        <a:spcBef>
          <a:spcPct val="0"/>
        </a:spcBef>
        <a:spcAft>
          <a:spcPct val="0"/>
        </a:spcAft>
        <a:defRPr sz="3000" b="1">
          <a:solidFill>
            <a:schemeClr val="tx2"/>
          </a:solidFill>
          <a:latin typeface="Century Gothic" pitchFamily="-110" charset="0"/>
        </a:defRPr>
      </a:lvl7pPr>
      <a:lvl8pPr marL="1371600" algn="l" rtl="0" eaLnBrk="0" fontAlgn="base" hangingPunct="0">
        <a:lnSpc>
          <a:spcPct val="90000"/>
        </a:lnSpc>
        <a:spcBef>
          <a:spcPct val="0"/>
        </a:spcBef>
        <a:spcAft>
          <a:spcPct val="0"/>
        </a:spcAft>
        <a:defRPr sz="3000" b="1">
          <a:solidFill>
            <a:schemeClr val="tx2"/>
          </a:solidFill>
          <a:latin typeface="Century Gothic" pitchFamily="-110" charset="0"/>
        </a:defRPr>
      </a:lvl8pPr>
      <a:lvl9pPr marL="1828800" algn="l" rtl="0" eaLnBrk="0" fontAlgn="base" hangingPunct="0">
        <a:lnSpc>
          <a:spcPct val="90000"/>
        </a:lnSpc>
        <a:spcBef>
          <a:spcPct val="0"/>
        </a:spcBef>
        <a:spcAft>
          <a:spcPct val="0"/>
        </a:spcAft>
        <a:defRPr sz="3000" b="1">
          <a:solidFill>
            <a:schemeClr val="tx2"/>
          </a:solidFill>
          <a:latin typeface="Century Gothic" pitchFamily="-110" charset="0"/>
        </a:defRPr>
      </a:lvl9pPr>
    </p:titleStyle>
    <p:bodyStyle>
      <a:lvl1pPr marL="285750" indent="-285750" algn="l" rtl="0" eaLnBrk="0" fontAlgn="base" hangingPunct="0">
        <a:lnSpc>
          <a:spcPct val="90000"/>
        </a:lnSpc>
        <a:spcBef>
          <a:spcPct val="30000"/>
        </a:spcBef>
        <a:spcAft>
          <a:spcPct val="0"/>
        </a:spcAft>
        <a:buClr>
          <a:schemeClr val="tx2"/>
        </a:buClr>
        <a:buFont typeface="Times" charset="0"/>
        <a:buChar char="•"/>
        <a:defRPr sz="2400">
          <a:solidFill>
            <a:schemeClr val="tx1"/>
          </a:solidFill>
          <a:latin typeface="+mn-lt"/>
          <a:ea typeface="ＭＳ Ｐゴシック" pitchFamily="-110" charset="-128"/>
          <a:cs typeface="ＭＳ Ｐゴシック" pitchFamily="-110" charset="-128"/>
        </a:defRPr>
      </a:lvl1pPr>
      <a:lvl2pPr marL="685800" indent="-228600" algn="l" rtl="0" eaLnBrk="0" fontAlgn="base" hangingPunct="0">
        <a:lnSpc>
          <a:spcPct val="90000"/>
        </a:lnSpc>
        <a:spcBef>
          <a:spcPct val="30000"/>
        </a:spcBef>
        <a:spcAft>
          <a:spcPct val="0"/>
        </a:spcAft>
        <a:buClr>
          <a:schemeClr val="hlink"/>
        </a:buClr>
        <a:buSzPct val="100000"/>
        <a:buFont typeface="Times" charset="0"/>
        <a:buChar char="•"/>
        <a:defRPr sz="2000">
          <a:solidFill>
            <a:schemeClr val="tx1"/>
          </a:solidFill>
          <a:latin typeface="+mn-lt"/>
          <a:ea typeface="ＭＳ Ｐゴシック" pitchFamily="-110" charset="-128"/>
        </a:defRPr>
      </a:lvl2pPr>
      <a:lvl3pPr marL="1143000" indent="-228600" algn="l" rtl="0" eaLnBrk="0" fontAlgn="base" hangingPunct="0">
        <a:lnSpc>
          <a:spcPct val="90000"/>
        </a:lnSpc>
        <a:spcBef>
          <a:spcPct val="30000"/>
        </a:spcBef>
        <a:spcAft>
          <a:spcPct val="0"/>
        </a:spcAft>
        <a:buClr>
          <a:schemeClr val="tx2"/>
        </a:buClr>
        <a:buFont typeface="Times" charset="0"/>
        <a:buChar char="•"/>
        <a:defRPr sz="2000">
          <a:solidFill>
            <a:schemeClr val="tx1"/>
          </a:solidFill>
          <a:latin typeface="+mn-lt"/>
          <a:ea typeface="ＭＳ Ｐゴシック" pitchFamily="-110" charset="-128"/>
        </a:defRPr>
      </a:lvl3pPr>
      <a:lvl4pPr marL="1543050" indent="-171450" algn="l" rtl="0" eaLnBrk="0" fontAlgn="base" hangingPunct="0">
        <a:lnSpc>
          <a:spcPct val="90000"/>
        </a:lnSpc>
        <a:spcBef>
          <a:spcPct val="30000"/>
        </a:spcBef>
        <a:spcAft>
          <a:spcPct val="0"/>
        </a:spcAft>
        <a:buSzPct val="100000"/>
        <a:buFont typeface="Times" charset="0"/>
        <a:buChar char="•"/>
        <a:defRPr sz="2000">
          <a:solidFill>
            <a:schemeClr val="tx1"/>
          </a:solidFill>
          <a:latin typeface="+mn-lt"/>
          <a:ea typeface="ＭＳ Ｐゴシック" pitchFamily="-110" charset="-128"/>
        </a:defRPr>
      </a:lvl4pPr>
      <a:lvl5pPr marL="2000250" indent="-171450" algn="l" rtl="0" eaLnBrk="0" fontAlgn="base" hangingPunct="0">
        <a:lnSpc>
          <a:spcPct val="90000"/>
        </a:lnSpc>
        <a:spcBef>
          <a:spcPct val="30000"/>
        </a:spcBef>
        <a:spcAft>
          <a:spcPct val="0"/>
        </a:spcAft>
        <a:buSzPct val="100000"/>
        <a:buFont typeface="Times" charset="0"/>
        <a:buChar char="•"/>
        <a:defRPr sz="2000">
          <a:solidFill>
            <a:schemeClr val="tx1"/>
          </a:solidFill>
          <a:latin typeface="+mn-lt"/>
          <a:ea typeface="ＭＳ Ｐゴシック" pitchFamily="-110" charset="-128"/>
        </a:defRPr>
      </a:lvl5pPr>
      <a:lvl6pPr marL="2457450" indent="-171450" algn="l" rtl="0" eaLnBrk="0" fontAlgn="base" hangingPunct="0">
        <a:lnSpc>
          <a:spcPct val="90000"/>
        </a:lnSpc>
        <a:spcBef>
          <a:spcPct val="30000"/>
        </a:spcBef>
        <a:spcAft>
          <a:spcPct val="0"/>
        </a:spcAft>
        <a:buSzPct val="100000"/>
        <a:buFont typeface="Times" pitchFamily="-110" charset="0"/>
        <a:buChar char="•"/>
        <a:defRPr sz="2000">
          <a:solidFill>
            <a:schemeClr val="tx1"/>
          </a:solidFill>
          <a:latin typeface="+mn-lt"/>
          <a:ea typeface="ＭＳ Ｐゴシック" pitchFamily="-110" charset="-128"/>
        </a:defRPr>
      </a:lvl6pPr>
      <a:lvl7pPr marL="2914650" indent="-171450" algn="l" rtl="0" eaLnBrk="0" fontAlgn="base" hangingPunct="0">
        <a:lnSpc>
          <a:spcPct val="90000"/>
        </a:lnSpc>
        <a:spcBef>
          <a:spcPct val="30000"/>
        </a:spcBef>
        <a:spcAft>
          <a:spcPct val="0"/>
        </a:spcAft>
        <a:buSzPct val="100000"/>
        <a:buFont typeface="Times" pitchFamily="-110" charset="0"/>
        <a:buChar char="•"/>
        <a:defRPr sz="2000">
          <a:solidFill>
            <a:schemeClr val="tx1"/>
          </a:solidFill>
          <a:latin typeface="+mn-lt"/>
          <a:ea typeface="ＭＳ Ｐゴシック" pitchFamily="-110" charset="-128"/>
        </a:defRPr>
      </a:lvl7pPr>
      <a:lvl8pPr marL="3371850" indent="-171450" algn="l" rtl="0" eaLnBrk="0" fontAlgn="base" hangingPunct="0">
        <a:lnSpc>
          <a:spcPct val="90000"/>
        </a:lnSpc>
        <a:spcBef>
          <a:spcPct val="30000"/>
        </a:spcBef>
        <a:spcAft>
          <a:spcPct val="0"/>
        </a:spcAft>
        <a:buSzPct val="100000"/>
        <a:buFont typeface="Times" pitchFamily="-110" charset="0"/>
        <a:buChar char="•"/>
        <a:defRPr sz="2000">
          <a:solidFill>
            <a:schemeClr val="tx1"/>
          </a:solidFill>
          <a:latin typeface="+mn-lt"/>
          <a:ea typeface="ＭＳ Ｐゴシック" pitchFamily="-110" charset="-128"/>
        </a:defRPr>
      </a:lvl8pPr>
      <a:lvl9pPr marL="3829050" indent="-171450" algn="l" rtl="0" eaLnBrk="0" fontAlgn="base" hangingPunct="0">
        <a:lnSpc>
          <a:spcPct val="90000"/>
        </a:lnSpc>
        <a:spcBef>
          <a:spcPct val="30000"/>
        </a:spcBef>
        <a:spcAft>
          <a:spcPct val="0"/>
        </a:spcAft>
        <a:buSzPct val="100000"/>
        <a:buFont typeface="Times" pitchFamily="-110" charset="0"/>
        <a:buChar char="•"/>
        <a:defRPr sz="2000">
          <a:solidFill>
            <a:schemeClr val="tx1"/>
          </a:solidFill>
          <a:latin typeface="+mn-lt"/>
          <a:ea typeface="ＭＳ Ｐゴシック" pitchFamily="-110"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raider.mountunion.edu/csc/csc492/Sp13/acmcodeofethic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CSCI 392: Seminar in Computing and Society</a:t>
            </a:r>
          </a:p>
        </p:txBody>
      </p:sp>
      <p:sp>
        <p:nvSpPr>
          <p:cNvPr id="3" name="Subtitle 2"/>
          <p:cNvSpPr>
            <a:spLocks noGrp="1"/>
          </p:cNvSpPr>
          <p:nvPr>
            <p:ph type="subTitle" idx="1"/>
          </p:nvPr>
        </p:nvSpPr>
        <p:spPr/>
        <p:txBody>
          <a:bodyPr/>
          <a:lstStyle/>
          <a:p>
            <a:r>
              <a:rPr lang="en-US" dirty="0"/>
              <a:t>Instructor: Xenia Mountrouidou (Dr. X)</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Bureaucracy!</a:t>
            </a:r>
          </a:p>
        </p:txBody>
      </p:sp>
      <p:sp>
        <p:nvSpPr>
          <p:cNvPr id="3" name="Content Placeholder 2"/>
          <p:cNvSpPr>
            <a:spLocks noGrp="1"/>
          </p:cNvSpPr>
          <p:nvPr>
            <p:ph idx="1"/>
          </p:nvPr>
        </p:nvSpPr>
        <p:spPr/>
        <p:txBody>
          <a:bodyPr/>
          <a:lstStyle/>
          <a:p>
            <a:r>
              <a:rPr lang="en-US" dirty="0"/>
              <a:t>Presentations: please add your name to the roster</a:t>
            </a:r>
          </a:p>
          <a:p>
            <a:pPr marL="0" indent="0">
              <a:buNone/>
            </a:pPr>
            <a:endParaRPr lang="en-US" dirty="0"/>
          </a:p>
          <a:p>
            <a:r>
              <a:rPr lang="en-US" dirty="0"/>
              <a:t>Written paper: please check the description, the deadline for forming teams is coming soon!</a:t>
            </a:r>
          </a:p>
        </p:txBody>
      </p:sp>
    </p:spTree>
    <p:extLst>
      <p:ext uri="{BB962C8B-B14F-4D97-AF65-F5344CB8AC3E}">
        <p14:creationId xmlns:p14="http://schemas.microsoft.com/office/powerpoint/2010/main" val="561186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have a code of ethics?</a:t>
            </a:r>
          </a:p>
        </p:txBody>
      </p:sp>
      <p:sp>
        <p:nvSpPr>
          <p:cNvPr id="3" name="Content Placeholder 2"/>
          <p:cNvSpPr>
            <a:spLocks noGrp="1"/>
          </p:cNvSpPr>
          <p:nvPr>
            <p:ph idx="1"/>
          </p:nvPr>
        </p:nvSpPr>
        <p:spPr/>
        <p:txBody>
          <a:bodyPr/>
          <a:lstStyle/>
          <a:p>
            <a:r>
              <a:rPr lang="en-US" dirty="0"/>
              <a:t>Clarify responsibility to society </a:t>
            </a:r>
          </a:p>
          <a:p>
            <a:r>
              <a:rPr lang="en-US" dirty="0"/>
              <a:t>Provide either a set of rules/prohibitions or a set of ideals Aid in decision making</a:t>
            </a:r>
          </a:p>
        </p:txBody>
      </p:sp>
    </p:spTree>
    <p:extLst>
      <p:ext uri="{BB962C8B-B14F-4D97-AF65-F5344CB8AC3E}">
        <p14:creationId xmlns:p14="http://schemas.microsoft.com/office/powerpoint/2010/main" val="313397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the ACM Code</a:t>
            </a:r>
          </a:p>
        </p:txBody>
      </p:sp>
      <p:sp>
        <p:nvSpPr>
          <p:cNvPr id="3" name="Content Placeholder 2"/>
          <p:cNvSpPr>
            <a:spLocks noGrp="1"/>
          </p:cNvSpPr>
          <p:nvPr>
            <p:ph idx="1"/>
          </p:nvPr>
        </p:nvSpPr>
        <p:spPr/>
        <p:txBody>
          <a:bodyPr/>
          <a:lstStyle/>
          <a:p>
            <a:r>
              <a:rPr lang="en-US" dirty="0"/>
              <a:t>General Moral Imperatives </a:t>
            </a:r>
          </a:p>
          <a:p>
            <a:pPr lvl="1"/>
            <a:r>
              <a:rPr lang="en-US" dirty="0"/>
              <a:t>Contribute to society and general well-being Protect human rights, respect diversity </a:t>
            </a:r>
          </a:p>
          <a:p>
            <a:pPr lvl="1"/>
            <a:r>
              <a:rPr lang="en-US" dirty="0"/>
              <a:t>Minimize negative consequences of computing systems </a:t>
            </a:r>
          </a:p>
          <a:p>
            <a:pPr lvl="1"/>
            <a:r>
              <a:rPr lang="en-US" dirty="0"/>
              <a:t>Ensure that products will be used in socially responsible ways </a:t>
            </a:r>
          </a:p>
          <a:p>
            <a:pPr lvl="1"/>
            <a:r>
              <a:rPr lang="en-US" dirty="0"/>
              <a:t>Consider environmental impact </a:t>
            </a:r>
          </a:p>
          <a:p>
            <a:r>
              <a:rPr lang="en-US" dirty="0"/>
              <a:t>Are there controversial issues in here?</a:t>
            </a:r>
          </a:p>
        </p:txBody>
      </p:sp>
    </p:spTree>
    <p:extLst>
      <p:ext uri="{BB962C8B-B14F-4D97-AF65-F5344CB8AC3E}">
        <p14:creationId xmlns:p14="http://schemas.microsoft.com/office/powerpoint/2010/main" val="2985931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the ACM Code</a:t>
            </a:r>
          </a:p>
        </p:txBody>
      </p:sp>
      <p:sp>
        <p:nvSpPr>
          <p:cNvPr id="3" name="Content Placeholder 2"/>
          <p:cNvSpPr>
            <a:spLocks noGrp="1"/>
          </p:cNvSpPr>
          <p:nvPr>
            <p:ph idx="1"/>
          </p:nvPr>
        </p:nvSpPr>
        <p:spPr/>
        <p:txBody>
          <a:bodyPr/>
          <a:lstStyle/>
          <a:p>
            <a:r>
              <a:rPr lang="en-US" dirty="0"/>
              <a:t>General Moral Imperatives </a:t>
            </a:r>
          </a:p>
          <a:p>
            <a:pPr lvl="1"/>
            <a:r>
              <a:rPr lang="en-US" dirty="0"/>
              <a:t>Avoid harm to others </a:t>
            </a:r>
          </a:p>
          <a:p>
            <a:pPr lvl="1"/>
            <a:r>
              <a:rPr lang="en-US" dirty="0"/>
              <a:t>Loss of information, property damage </a:t>
            </a:r>
          </a:p>
          <a:p>
            <a:pPr lvl="1"/>
            <a:r>
              <a:rPr lang="en-US" dirty="0"/>
              <a:t>Harm to users, employees/employers, general public </a:t>
            </a:r>
          </a:p>
          <a:p>
            <a:pPr lvl="1"/>
            <a:r>
              <a:rPr lang="en-US" dirty="0"/>
              <a:t>Minimize malfunctions by testing thoroughly </a:t>
            </a:r>
          </a:p>
          <a:p>
            <a:pPr lvl="1"/>
            <a:r>
              <a:rPr lang="en-US" dirty="0"/>
              <a:t>Assess social consequences </a:t>
            </a:r>
          </a:p>
          <a:p>
            <a:r>
              <a:rPr lang="en-US" dirty="0"/>
              <a:t>How to balance these against each other?</a:t>
            </a:r>
          </a:p>
        </p:txBody>
      </p:sp>
    </p:spTree>
    <p:extLst>
      <p:ext uri="{BB962C8B-B14F-4D97-AF65-F5344CB8AC3E}">
        <p14:creationId xmlns:p14="http://schemas.microsoft.com/office/powerpoint/2010/main" val="3732505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the ACM Code</a:t>
            </a:r>
          </a:p>
        </p:txBody>
      </p:sp>
      <p:sp>
        <p:nvSpPr>
          <p:cNvPr id="3" name="Content Placeholder 2"/>
          <p:cNvSpPr>
            <a:spLocks noGrp="1"/>
          </p:cNvSpPr>
          <p:nvPr>
            <p:ph idx="1"/>
          </p:nvPr>
        </p:nvSpPr>
        <p:spPr/>
        <p:txBody>
          <a:bodyPr/>
          <a:lstStyle/>
          <a:p>
            <a:r>
              <a:rPr lang="en-US" dirty="0"/>
              <a:t>General Moral Imperatives </a:t>
            </a:r>
          </a:p>
          <a:p>
            <a:pPr lvl="1"/>
            <a:r>
              <a:rPr lang="en-US" dirty="0"/>
              <a:t>Be honest and trustworthy </a:t>
            </a:r>
          </a:p>
          <a:p>
            <a:pPr lvl="1"/>
            <a:r>
              <a:rPr lang="en-US" dirty="0"/>
              <a:t>Be fair and take action not to discriminate </a:t>
            </a:r>
          </a:p>
          <a:p>
            <a:pPr lvl="1"/>
            <a:r>
              <a:rPr lang="en-US" dirty="0"/>
              <a:t>Honor property rights including copyright and patent </a:t>
            </a:r>
          </a:p>
          <a:p>
            <a:pPr lvl="1"/>
            <a:r>
              <a:rPr lang="en-US" dirty="0"/>
              <a:t>Give proper credit for IP </a:t>
            </a:r>
          </a:p>
          <a:p>
            <a:pPr lvl="1"/>
            <a:r>
              <a:rPr lang="en-US" dirty="0"/>
              <a:t>Respect the Privacy of others </a:t>
            </a:r>
          </a:p>
          <a:p>
            <a:pPr lvl="1"/>
            <a:r>
              <a:rPr lang="en-US" dirty="0"/>
              <a:t>Honor confidentiality </a:t>
            </a:r>
          </a:p>
          <a:p>
            <a:r>
              <a:rPr lang="en-US" dirty="0"/>
              <a:t>Can there be conflicts between these?</a:t>
            </a:r>
          </a:p>
        </p:txBody>
      </p:sp>
    </p:spTree>
    <p:extLst>
      <p:ext uri="{BB962C8B-B14F-4D97-AF65-F5344CB8AC3E}">
        <p14:creationId xmlns:p14="http://schemas.microsoft.com/office/powerpoint/2010/main" val="2777929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lstStyle/>
          <a:p>
            <a:pPr marL="0" indent="0">
              <a:buNone/>
            </a:pPr>
            <a:r>
              <a:rPr lang="en-US" dirty="0"/>
              <a:t>Suppose that you are a programmer who came to the US from Afghanistan 10 years ago. You need to hire six new employees. Because of the widespread poverty and destruction in your homeland, you have decided to hire only Afghanis. Is this ethically justifiable? Does it conflict with the ACM code?</a:t>
            </a:r>
          </a:p>
        </p:txBody>
      </p:sp>
    </p:spTree>
    <p:extLst>
      <p:ext uri="{BB962C8B-B14F-4D97-AF65-F5344CB8AC3E}">
        <p14:creationId xmlns:p14="http://schemas.microsoft.com/office/powerpoint/2010/main" val="3511087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the ACM Code</a:t>
            </a:r>
          </a:p>
        </p:txBody>
      </p:sp>
      <p:sp>
        <p:nvSpPr>
          <p:cNvPr id="3" name="Content Placeholder 2"/>
          <p:cNvSpPr>
            <a:spLocks noGrp="1"/>
          </p:cNvSpPr>
          <p:nvPr>
            <p:ph idx="1"/>
          </p:nvPr>
        </p:nvSpPr>
        <p:spPr/>
        <p:txBody>
          <a:bodyPr/>
          <a:lstStyle/>
          <a:p>
            <a:r>
              <a:rPr lang="en-US" dirty="0"/>
              <a:t>Professional Responsibilities </a:t>
            </a:r>
          </a:p>
          <a:p>
            <a:pPr lvl="1"/>
            <a:r>
              <a:rPr lang="en-US" dirty="0"/>
              <a:t>Strive to achieve highest quality, effectiveness and dignity </a:t>
            </a:r>
          </a:p>
          <a:p>
            <a:pPr lvl="1"/>
            <a:r>
              <a:rPr lang="en-US" dirty="0"/>
              <a:t>Acquire and maintain professional competence </a:t>
            </a:r>
          </a:p>
          <a:p>
            <a:pPr lvl="1"/>
            <a:r>
              <a:rPr lang="en-US" dirty="0"/>
              <a:t>Education does not stop after graduation </a:t>
            </a:r>
          </a:p>
          <a:p>
            <a:pPr lvl="1"/>
            <a:r>
              <a:rPr lang="en-US" dirty="0"/>
              <a:t>Know and respect existing laws </a:t>
            </a:r>
          </a:p>
          <a:p>
            <a:pPr lvl="1"/>
            <a:r>
              <a:rPr lang="en-US" dirty="0"/>
              <a:t>Accept and provide professional review </a:t>
            </a:r>
          </a:p>
          <a:p>
            <a:pPr lvl="1"/>
            <a:r>
              <a:rPr lang="en-US" dirty="0"/>
              <a:t>Give comprehensive evaluations of computer systems </a:t>
            </a:r>
          </a:p>
          <a:p>
            <a:pPr lvl="1"/>
            <a:r>
              <a:rPr lang="en-US" dirty="0"/>
              <a:t>Honor contracts and agreements </a:t>
            </a:r>
          </a:p>
          <a:p>
            <a:pPr lvl="1"/>
            <a:r>
              <a:rPr lang="en-US" dirty="0"/>
              <a:t>Access computing resources only when authorized</a:t>
            </a:r>
          </a:p>
        </p:txBody>
      </p:sp>
    </p:spTree>
    <p:extLst>
      <p:ext uri="{BB962C8B-B14F-4D97-AF65-F5344CB8AC3E}">
        <p14:creationId xmlns:p14="http://schemas.microsoft.com/office/powerpoint/2010/main" val="2851803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the ACM Code</a:t>
            </a:r>
          </a:p>
        </p:txBody>
      </p:sp>
      <p:sp>
        <p:nvSpPr>
          <p:cNvPr id="3" name="Content Placeholder 2"/>
          <p:cNvSpPr>
            <a:spLocks noGrp="1"/>
          </p:cNvSpPr>
          <p:nvPr>
            <p:ph idx="1"/>
          </p:nvPr>
        </p:nvSpPr>
        <p:spPr/>
        <p:txBody>
          <a:bodyPr/>
          <a:lstStyle/>
          <a:p>
            <a:r>
              <a:rPr lang="en-US" dirty="0"/>
              <a:t>Organizational Leadership Imperatives </a:t>
            </a:r>
          </a:p>
          <a:p>
            <a:pPr lvl="1"/>
            <a:r>
              <a:rPr lang="en-US" dirty="0"/>
              <a:t>Articulate and encourage responsibilities to team members </a:t>
            </a:r>
          </a:p>
          <a:p>
            <a:pPr lvl="1"/>
            <a:r>
              <a:rPr lang="en-US" dirty="0"/>
              <a:t>Manage personnel and resources to enhance quality of working life </a:t>
            </a:r>
          </a:p>
          <a:p>
            <a:pPr lvl="1"/>
            <a:r>
              <a:rPr lang="en-US" dirty="0"/>
              <a:t>Support proper use of the organization’s computing resources </a:t>
            </a:r>
          </a:p>
          <a:p>
            <a:pPr lvl="1"/>
            <a:r>
              <a:rPr lang="en-US" dirty="0"/>
              <a:t>Ensure that systems are designed and validated to address user needs. </a:t>
            </a:r>
          </a:p>
          <a:p>
            <a:pPr lvl="1"/>
            <a:r>
              <a:rPr lang="en-US" dirty="0"/>
              <a:t>Articulate and support policies that protect the dignity of affected users.</a:t>
            </a:r>
          </a:p>
        </p:txBody>
      </p:sp>
    </p:spTree>
    <p:extLst>
      <p:ext uri="{BB962C8B-B14F-4D97-AF65-F5344CB8AC3E}">
        <p14:creationId xmlns:p14="http://schemas.microsoft.com/office/powerpoint/2010/main" val="587094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lstStyle/>
          <a:p>
            <a:pPr marL="0" indent="0">
              <a:buNone/>
            </a:pPr>
            <a:r>
              <a:rPr lang="en-US" dirty="0"/>
              <a:t>Jean is working on a database for a commercial company. She is behind schedule, and her boss wants her to be done in two days. One of her co-workers has access to the source for a competitor’s database from a previous job. Jean uses part of this code to finish her project, but doesn’t tell anyone. What aspects of the ACM code has Jean violated? What if Jean just looked at the code and wrote her own version?</a:t>
            </a:r>
          </a:p>
        </p:txBody>
      </p:sp>
    </p:spTree>
    <p:extLst>
      <p:ext uri="{BB962C8B-B14F-4D97-AF65-F5344CB8AC3E}">
        <p14:creationId xmlns:p14="http://schemas.microsoft.com/office/powerpoint/2010/main" val="3053699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lstStyle/>
          <a:p>
            <a:pPr marL="0" indent="0">
              <a:buNone/>
            </a:pPr>
            <a:r>
              <a:rPr lang="en-US" dirty="0"/>
              <a:t>Bob is consulting on the design of a personnel database for a medium-sized company. He has involved the client in the process, working with the CEO, CIO, and personnel director. The system will store personal information, such as medical records, salaries, performance evaluations, etc. The clients want to minimize cost, and ask for a less secure system. Bob is worried that this will not protect employee data adequately. What should Bob do?</a:t>
            </a:r>
          </a:p>
        </p:txBody>
      </p:sp>
    </p:spTree>
    <p:extLst>
      <p:ext uri="{BB962C8B-B14F-4D97-AF65-F5344CB8AC3E}">
        <p14:creationId xmlns:p14="http://schemas.microsoft.com/office/powerpoint/2010/main" val="390959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553200" y="6356350"/>
            <a:ext cx="2133600" cy="365125"/>
          </a:xfrm>
          <a:prstGeom prst="rect">
            <a:avLst/>
          </a:prstGeom>
        </p:spPr>
        <p:txBody>
          <a:bodyPr>
            <a:normAutofit fontScale="62500" lnSpcReduction="20000"/>
          </a:bodyPr>
          <a:lstStyle/>
          <a:p>
            <a:pPr>
              <a:defRPr/>
            </a:pPr>
            <a:r>
              <a:rPr lang="en-US" dirty="0"/>
              <a:t>2</a:t>
            </a:r>
          </a:p>
        </p:txBody>
      </p:sp>
      <p:sp>
        <p:nvSpPr>
          <p:cNvPr id="49154" name="Title 2"/>
          <p:cNvSpPr>
            <a:spLocks noGrp="1"/>
          </p:cNvSpPr>
          <p:nvPr>
            <p:ph type="title"/>
          </p:nvPr>
        </p:nvSpPr>
        <p:spPr/>
        <p:txBody>
          <a:bodyPr/>
          <a:lstStyle/>
          <a:p>
            <a:r>
              <a:rPr lang="en-US" altLang="en-US">
                <a:ea typeface="ＭＳ Ｐゴシック" charset="-128"/>
              </a:rPr>
              <a:t>Who am I?</a:t>
            </a:r>
          </a:p>
        </p:txBody>
      </p:sp>
      <p:sp>
        <p:nvSpPr>
          <p:cNvPr id="4" name="Content Placeholder 3"/>
          <p:cNvSpPr>
            <a:spLocks noGrp="1"/>
          </p:cNvSpPr>
          <p:nvPr>
            <p:ph sz="quarter" idx="1"/>
          </p:nvPr>
        </p:nvSpPr>
        <p:spPr>
          <a:xfrm>
            <a:off x="457200" y="1295400"/>
            <a:ext cx="8229600" cy="4525963"/>
          </a:xfrm>
        </p:spPr>
        <p:txBody>
          <a:bodyPr>
            <a:normAutofit lnSpcReduction="10000"/>
          </a:bodyPr>
          <a:lstStyle/>
          <a:p>
            <a:pPr>
              <a:defRPr/>
            </a:pPr>
            <a:r>
              <a:rPr lang="en-US" dirty="0"/>
              <a:t>Dr. X – Computer Scientist</a:t>
            </a:r>
          </a:p>
          <a:p>
            <a:pPr>
              <a:defRPr/>
            </a:pPr>
            <a:r>
              <a:rPr lang="en-US" dirty="0"/>
              <a:t>PhD at North Carolina State University – Computer networks performance </a:t>
            </a:r>
          </a:p>
          <a:p>
            <a:pPr>
              <a:defRPr/>
            </a:pPr>
            <a:r>
              <a:rPr lang="en-US" dirty="0"/>
              <a:t>Worked at IBM – Software Performance Engineer</a:t>
            </a:r>
          </a:p>
          <a:p>
            <a:pPr>
              <a:defRPr/>
            </a:pPr>
            <a:r>
              <a:rPr lang="en-US" dirty="0"/>
              <a:t>Post doc at College of William and Mary – research on performance and power savings for hard disk drives</a:t>
            </a:r>
          </a:p>
          <a:p>
            <a:pPr>
              <a:defRPr/>
            </a:pPr>
            <a:r>
              <a:rPr lang="en-US" dirty="0"/>
              <a:t>Assistant professor at Jacksonville University, Wofford College</a:t>
            </a:r>
          </a:p>
          <a:p>
            <a:pPr>
              <a:defRPr/>
            </a:pPr>
            <a:r>
              <a:rPr lang="en-US" dirty="0"/>
              <a:t>Assistant professor at </a:t>
            </a:r>
            <a:r>
              <a:rPr lang="en-US" dirty="0" err="1"/>
              <a:t>CofC</a:t>
            </a:r>
            <a:endParaRPr lang="en-US" dirty="0"/>
          </a:p>
          <a:p>
            <a:pPr>
              <a:defRPr/>
            </a:pPr>
            <a:r>
              <a:rPr lang="en-US" dirty="0"/>
              <a:t>Scuba diver, manga comics collector, science fiction reader, hacker</a:t>
            </a:r>
          </a:p>
          <a:p>
            <a:pPr marL="0" indent="0">
              <a:buFont typeface="Times" charset="0"/>
              <a:buNone/>
              <a:defRPr/>
            </a:pPr>
            <a:endParaRPr lang="en-US" dirty="0"/>
          </a:p>
        </p:txBody>
      </p:sp>
      <p:pic>
        <p:nvPicPr>
          <p:cNvPr id="491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5071" y="5278438"/>
            <a:ext cx="1138238" cy="157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3468" y="5749423"/>
            <a:ext cx="1804987"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0487" y="5454132"/>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lstStyle/>
          <a:p>
            <a:pPr marL="0" indent="0">
              <a:buNone/>
            </a:pPr>
            <a:r>
              <a:rPr lang="en-US" dirty="0"/>
              <a:t>Jane is a QA engineer with a company that makes inventory software for shoe stores. The software manages accounting, shipping and ordering. Jane is concerned that their software has not been adequately tested, although they have done the contractually required tests. Jane’s employers are pressuring her to sign off on the software; if it is late in shipping, the company could go out of business. If the company ships buggy software, their clients could be financially harmed. What should Jane do?</a:t>
            </a:r>
          </a:p>
        </p:txBody>
      </p:sp>
    </p:spTree>
    <p:extLst>
      <p:ext uri="{BB962C8B-B14F-4D97-AF65-F5344CB8AC3E}">
        <p14:creationId xmlns:p14="http://schemas.microsoft.com/office/powerpoint/2010/main" val="544349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lstStyle/>
          <a:p>
            <a:pPr marL="0" indent="0">
              <a:buNone/>
            </a:pPr>
            <a:r>
              <a:rPr lang="en-US" dirty="0" err="1"/>
              <a:t>Brookwell</a:t>
            </a:r>
            <a:r>
              <a:rPr lang="en-US" dirty="0"/>
              <a:t> Computing gets a contract with the US </a:t>
            </a:r>
            <a:r>
              <a:rPr lang="en-US" dirty="0" err="1"/>
              <a:t>governemnt</a:t>
            </a:r>
            <a:r>
              <a:rPr lang="en-US" dirty="0"/>
              <a:t> to develop a new accounting system. It consists of report developments, internal processing, and a user interface. The system meets the contract requirements, but the users find the user interface very difficult to work with. The government decides that they will not spend more money on our product, and go back to their old system. How could the Code of Ethics </a:t>
            </a:r>
            <a:r>
              <a:rPr lang="en-US" dirty="0" err="1"/>
              <a:t>helpd</a:t>
            </a:r>
            <a:r>
              <a:rPr lang="en-US" dirty="0"/>
              <a:t> to avoid this problem?</a:t>
            </a:r>
          </a:p>
        </p:txBody>
      </p:sp>
    </p:spTree>
    <p:extLst>
      <p:ext uri="{BB962C8B-B14F-4D97-AF65-F5344CB8AC3E}">
        <p14:creationId xmlns:p14="http://schemas.microsoft.com/office/powerpoint/2010/main" val="2453232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altLang="en-US">
                <a:ea typeface="ＭＳ Ｐゴシック" charset="-128"/>
              </a:rPr>
              <a:t>What to do next?</a:t>
            </a:r>
          </a:p>
        </p:txBody>
      </p:sp>
      <p:sp>
        <p:nvSpPr>
          <p:cNvPr id="45058" name="Rectangle 3"/>
          <p:cNvSpPr>
            <a:spLocks noGrp="1" noChangeArrowheads="1"/>
          </p:cNvSpPr>
          <p:nvPr>
            <p:ph type="body" idx="1"/>
          </p:nvPr>
        </p:nvSpPr>
        <p:spPr/>
        <p:txBody>
          <a:bodyPr/>
          <a:lstStyle/>
          <a:p>
            <a:pPr>
              <a:lnSpc>
                <a:spcPct val="100000"/>
              </a:lnSpc>
            </a:pPr>
            <a:r>
              <a:rPr lang="en-US" altLang="en-US" b="1" dirty="0">
                <a:latin typeface="ヒラギノ角ゴ Pro W3" charset="-128"/>
                <a:ea typeface="ヒラギノ角ゴ Pro W3" charset="-128"/>
              </a:rPr>
              <a:t>Reading for next week</a:t>
            </a:r>
          </a:p>
          <a:p>
            <a:pPr>
              <a:lnSpc>
                <a:spcPct val="100000"/>
              </a:lnSpc>
            </a:pPr>
            <a:r>
              <a:rPr lang="en-US" altLang="en-US" b="1" dirty="0">
                <a:latin typeface="Arial" charset="0"/>
                <a:ea typeface="ＭＳ Ｐゴシック" charset="-128"/>
              </a:rPr>
              <a:t>Visit Oaks and course website</a:t>
            </a:r>
          </a:p>
          <a:p>
            <a:pPr>
              <a:lnSpc>
                <a:spcPct val="100000"/>
              </a:lnSpc>
            </a:pPr>
            <a:r>
              <a:rPr lang="en-US" altLang="en-US" b="1" dirty="0">
                <a:latin typeface="Arial" charset="0"/>
                <a:ea typeface="ＭＳ Ｐゴシック" charset="-128"/>
              </a:rPr>
              <a:t>Attend and prepare questions for our speaker on Thursday!!</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a:t>
            </a:r>
          </a:p>
        </p:txBody>
      </p:sp>
      <p:sp>
        <p:nvSpPr>
          <p:cNvPr id="3" name="Content Placeholder 2"/>
          <p:cNvSpPr>
            <a:spLocks noGrp="1"/>
          </p:cNvSpPr>
          <p:nvPr>
            <p:ph idx="1"/>
          </p:nvPr>
        </p:nvSpPr>
        <p:spPr/>
        <p:txBody>
          <a:bodyPr/>
          <a:lstStyle/>
          <a:p>
            <a:r>
              <a:rPr lang="en-US" dirty="0">
                <a:hlinkClick r:id="rId2"/>
              </a:rPr>
              <a:t>http://raider.mountunion.edu/csc/csc492/Sp13/acmcodeofethics.pdf</a:t>
            </a:r>
            <a:endParaRPr lang="en-US" dirty="0"/>
          </a:p>
          <a:p>
            <a:r>
              <a:rPr lang="en-US" dirty="0"/>
              <a:t>Using the ACM Code of Ethics for Decision making, by Ronald E. Anderson, Deborah G. Johnson, Donald </a:t>
            </a:r>
            <a:r>
              <a:rPr lang="en-US" dirty="0" err="1"/>
              <a:t>Gotterbarn</a:t>
            </a:r>
            <a:r>
              <a:rPr lang="en-US" dirty="0"/>
              <a:t>, and Judith </a:t>
            </a:r>
            <a:r>
              <a:rPr lang="en-US" dirty="0" err="1"/>
              <a:t>Perrolle</a:t>
            </a:r>
            <a:r>
              <a:rPr lang="en-US" dirty="0"/>
              <a:t>, Communications of the ACM </a:t>
            </a:r>
            <a:r>
              <a:rPr lang="en-US"/>
              <a:t>CACM, Volume </a:t>
            </a:r>
            <a:r>
              <a:rPr lang="en-US" dirty="0"/>
              <a:t>36 Issue 2, Feb. 1993 Pages 98-107  </a:t>
            </a:r>
          </a:p>
        </p:txBody>
      </p:sp>
    </p:spTree>
    <p:extLst>
      <p:ext uri="{BB962C8B-B14F-4D97-AF65-F5344CB8AC3E}">
        <p14:creationId xmlns:p14="http://schemas.microsoft.com/office/powerpoint/2010/main" val="825475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553200" y="6356350"/>
            <a:ext cx="2133600" cy="365125"/>
          </a:xfrm>
          <a:prstGeom prst="rect">
            <a:avLst/>
          </a:prstGeom>
        </p:spPr>
        <p:txBody>
          <a:bodyPr>
            <a:normAutofit fontScale="62500" lnSpcReduction="20000"/>
          </a:bodyPr>
          <a:lstStyle/>
          <a:p>
            <a:pPr>
              <a:defRPr/>
            </a:pPr>
            <a:r>
              <a:rPr lang="en-US" dirty="0"/>
              <a:t>3</a:t>
            </a:r>
          </a:p>
        </p:txBody>
      </p:sp>
      <p:sp>
        <p:nvSpPr>
          <p:cNvPr id="50178" name="Title 2"/>
          <p:cNvSpPr>
            <a:spLocks noGrp="1"/>
          </p:cNvSpPr>
          <p:nvPr>
            <p:ph type="title"/>
          </p:nvPr>
        </p:nvSpPr>
        <p:spPr/>
        <p:txBody>
          <a:bodyPr/>
          <a:lstStyle/>
          <a:p>
            <a:r>
              <a:rPr lang="en-US" altLang="en-US">
                <a:ea typeface="ＭＳ Ｐゴシック" charset="-128"/>
              </a:rPr>
              <a:t>Who am I?</a:t>
            </a:r>
          </a:p>
        </p:txBody>
      </p:sp>
      <p:pic>
        <p:nvPicPr>
          <p:cNvPr id="5017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76400"/>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turn</a:t>
            </a:r>
          </a:p>
        </p:txBody>
      </p:sp>
      <p:sp>
        <p:nvSpPr>
          <p:cNvPr id="3" name="Content Placeholder 2"/>
          <p:cNvSpPr>
            <a:spLocks noGrp="1"/>
          </p:cNvSpPr>
          <p:nvPr>
            <p:ph idx="1"/>
          </p:nvPr>
        </p:nvSpPr>
        <p:spPr/>
        <p:txBody>
          <a:bodyPr/>
          <a:lstStyle/>
          <a:p>
            <a:r>
              <a:rPr lang="en-US" dirty="0"/>
              <a:t>Name</a:t>
            </a:r>
          </a:p>
          <a:p>
            <a:r>
              <a:rPr lang="en-US" dirty="0"/>
              <a:t>Hobby</a:t>
            </a:r>
          </a:p>
          <a:p>
            <a:r>
              <a:rPr lang="en-US" dirty="0"/>
              <a:t>Where from?</a:t>
            </a:r>
          </a:p>
        </p:txBody>
      </p:sp>
    </p:spTree>
    <p:extLst>
      <p:ext uri="{BB962C8B-B14F-4D97-AF65-F5344CB8AC3E}">
        <p14:creationId xmlns:p14="http://schemas.microsoft.com/office/powerpoint/2010/main" val="477515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4"/>
          <p:cNvSpPr>
            <a:spLocks noGrp="1" noChangeArrowheads="1"/>
          </p:cNvSpPr>
          <p:nvPr>
            <p:ph type="title"/>
          </p:nvPr>
        </p:nvSpPr>
        <p:spPr>
          <a:noFill/>
        </p:spPr>
        <p:txBody>
          <a:bodyPr/>
          <a:lstStyle/>
          <a:p>
            <a:r>
              <a:rPr lang="en-US" altLang="en-US" sz="3400" dirty="0">
                <a:ea typeface="ＭＳ Ｐゴシック" charset="-128"/>
              </a:rPr>
              <a:t>Objectives</a:t>
            </a:r>
          </a:p>
        </p:txBody>
      </p:sp>
      <p:sp>
        <p:nvSpPr>
          <p:cNvPr id="7170" name="Rectangle 3"/>
          <p:cNvSpPr>
            <a:spLocks noGrp="1" noChangeArrowheads="1"/>
          </p:cNvSpPr>
          <p:nvPr>
            <p:ph idx="1"/>
          </p:nvPr>
        </p:nvSpPr>
        <p:spPr/>
        <p:txBody>
          <a:bodyPr/>
          <a:lstStyle/>
          <a:p>
            <a:r>
              <a:rPr lang="en-US" altLang="en-US" dirty="0">
                <a:ea typeface="ＭＳ Ｐゴシック" charset="-128"/>
              </a:rPr>
              <a:t>Appreciate that there are laws and regulations that you will need to abide by</a:t>
            </a:r>
          </a:p>
          <a:p>
            <a:r>
              <a:rPr lang="en-US" altLang="en-US" dirty="0">
                <a:ea typeface="ＭＳ Ｐゴシック" charset="-128"/>
              </a:rPr>
              <a:t>Apply principles of privacy, security in software development</a:t>
            </a:r>
          </a:p>
          <a:p>
            <a:r>
              <a:rPr lang="en-US" altLang="en-US" dirty="0">
                <a:ea typeface="ＭＳ Ｐゴシック" charset="-128"/>
              </a:rPr>
              <a:t>Respect and understand IP</a:t>
            </a:r>
          </a:p>
          <a:p>
            <a:r>
              <a:rPr lang="en-US" altLang="en-US" dirty="0">
                <a:ea typeface="ＭＳ Ｐゴシック" charset="-128"/>
              </a:rPr>
              <a:t>Think about ethical issues in computing</a:t>
            </a:r>
          </a:p>
        </p:txBody>
      </p:sp>
    </p:spTree>
  </p:cSld>
  <p:clrMapOvr>
    <a:masterClrMapping/>
  </p:clrMapOvr>
  <p:transition advTm="2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9"/>
          <p:cNvSpPr>
            <a:spLocks noGrp="1" noChangeArrowheads="1"/>
          </p:cNvSpPr>
          <p:nvPr>
            <p:ph type="title"/>
          </p:nvPr>
        </p:nvSpPr>
        <p:spPr/>
        <p:txBody>
          <a:bodyPr/>
          <a:lstStyle/>
          <a:p>
            <a:r>
              <a:rPr lang="en-US" altLang="en-US">
                <a:ea typeface="ＭＳ Ｐゴシック" charset="-128"/>
              </a:rPr>
              <a:t>Outcomes</a:t>
            </a:r>
          </a:p>
        </p:txBody>
      </p:sp>
      <p:sp>
        <p:nvSpPr>
          <p:cNvPr id="31747" name="Rectangle 10"/>
          <p:cNvSpPr>
            <a:spLocks noGrp="1" noChangeArrowheads="1"/>
          </p:cNvSpPr>
          <p:nvPr>
            <p:ph type="body" idx="1"/>
          </p:nvPr>
        </p:nvSpPr>
        <p:spPr>
          <a:xfrm>
            <a:off x="419100" y="1085850"/>
            <a:ext cx="8115300" cy="5010150"/>
          </a:xfrm>
        </p:spPr>
        <p:txBody>
          <a:bodyPr/>
          <a:lstStyle/>
          <a:p>
            <a:pPr marL="0" indent="0">
              <a:buFont typeface="Times" charset="0"/>
              <a:buNone/>
              <a:defRPr/>
            </a:pPr>
            <a:r>
              <a:rPr lang="en-US" altLang="en-US" dirty="0"/>
              <a:t>After completing CSCI 392 students will be able to:</a:t>
            </a:r>
          </a:p>
          <a:p>
            <a:pPr marL="0" indent="0">
              <a:buNone/>
              <a:defRPr/>
            </a:pPr>
            <a:r>
              <a:rPr lang="en-US" altLang="en-US" dirty="0"/>
              <a:t>1.	Apply legal, ethics, and social consideration in computing projects.</a:t>
            </a:r>
          </a:p>
          <a:p>
            <a:pPr marL="0" indent="0">
              <a:buNone/>
              <a:defRPr/>
            </a:pPr>
            <a:r>
              <a:rPr lang="en-US" altLang="en-US" dirty="0"/>
              <a:t>2.	Understand legal, ethical, and social issues in computing.</a:t>
            </a:r>
          </a:p>
          <a:p>
            <a:pPr marL="0" indent="0">
              <a:buNone/>
              <a:defRPr/>
            </a:pPr>
            <a:r>
              <a:rPr lang="en-US" altLang="en-US" dirty="0"/>
              <a:t>3.	Question decisions in computing based on ethical, legal, and professional principles.</a:t>
            </a:r>
          </a:p>
          <a:p>
            <a:pPr marL="0" indent="0">
              <a:buNone/>
              <a:defRPr/>
            </a:pPr>
            <a:r>
              <a:rPr lang="en-US" altLang="en-US" dirty="0"/>
              <a:t>4.	Present on legal, ethical, and social issues in computing.</a:t>
            </a:r>
          </a:p>
          <a:p>
            <a:pPr marL="0" indent="0">
              <a:buNone/>
              <a:defRPr/>
            </a:pPr>
            <a:r>
              <a:rPr lang="en-US" altLang="en-US" dirty="0"/>
              <a:t>5.	Understand and apply privacy and security principles in computing projects.</a:t>
            </a:r>
          </a:p>
          <a:p>
            <a:pPr marL="0" indent="0">
              <a:buNone/>
              <a:defRPr/>
            </a:pPr>
            <a:r>
              <a:rPr lang="en-US" altLang="en-US" dirty="0"/>
              <a:t>6.	Develop a publication or extended abstract on legal or ethical issues in cybersecurity. </a:t>
            </a:r>
          </a:p>
          <a:p>
            <a:pPr marL="0" indent="0">
              <a:buFont typeface="Times" charset="0"/>
              <a:buNone/>
              <a:defRPr/>
            </a:pPr>
            <a:endParaRPr lang="en-US" altLang="en-US" dirty="0"/>
          </a:p>
        </p:txBody>
      </p:sp>
    </p:spTree>
  </p:cSld>
  <p:clrMapOvr>
    <a:masterClrMapping/>
  </p:clrMapOvr>
  <p:transition advTm="2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noChangeArrowheads="1"/>
          </p:cNvSpPr>
          <p:nvPr>
            <p:ph type="title"/>
          </p:nvPr>
        </p:nvSpPr>
        <p:spPr/>
        <p:txBody>
          <a:bodyPr/>
          <a:lstStyle/>
          <a:p>
            <a:r>
              <a:rPr lang="en-US" altLang="en-US">
                <a:ea typeface="ＭＳ Ｐゴシック" charset="-128"/>
              </a:rPr>
              <a:t>Grading Criteria</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42317755"/>
              </p:ext>
            </p:extLst>
          </p:nvPr>
        </p:nvGraphicFramePr>
        <p:xfrm>
          <a:off x="533400" y="2060575"/>
          <a:ext cx="8001000" cy="2355437"/>
        </p:xfrm>
        <a:graphic>
          <a:graphicData uri="http://schemas.openxmlformats.org/drawingml/2006/table">
            <a:tbl>
              <a:tblPr firstRow="1" bandRow="1">
                <a:tableStyleId>{8A107856-5554-42FB-B03E-39F5DBC370BA}</a:tableStyleId>
              </a:tblPr>
              <a:tblGrid>
                <a:gridCol w="40005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648345">
                <a:tc>
                  <a:txBody>
                    <a:bodyPr/>
                    <a:lstStyle/>
                    <a:p>
                      <a:pPr marL="0" marR="0" algn="ctr">
                        <a:spcBef>
                          <a:spcPts val="0"/>
                        </a:spcBef>
                        <a:spcAft>
                          <a:spcPts val="0"/>
                        </a:spcAft>
                      </a:pPr>
                      <a:r>
                        <a:rPr lang="en-US" sz="2800" b="0" dirty="0">
                          <a:effectLst/>
                        </a:rPr>
                        <a:t>Class Participation</a:t>
                      </a:r>
                      <a:endParaRPr lang="en-US" sz="2800" b="0" dirty="0">
                        <a:solidFill>
                          <a:schemeClr val="tx1"/>
                        </a:solidFill>
                        <a:effectLst/>
                        <a:latin typeface="Times New Roman" charset="0"/>
                        <a:ea typeface="ＭＳ Ｐ明朝" charset="-128"/>
                        <a:cs typeface="Times New Roman" charset="0"/>
                      </a:endParaRPr>
                    </a:p>
                  </a:txBody>
                  <a:tcPr marL="68580" marR="68580" marT="0" marB="0"/>
                </a:tc>
                <a:tc>
                  <a:txBody>
                    <a:bodyPr/>
                    <a:lstStyle/>
                    <a:p>
                      <a:pPr marL="0" marR="0" algn="ctr">
                        <a:spcBef>
                          <a:spcPts val="0"/>
                        </a:spcBef>
                        <a:spcAft>
                          <a:spcPts val="0"/>
                        </a:spcAft>
                      </a:pPr>
                      <a:r>
                        <a:rPr lang="en-US" sz="2800" b="0" dirty="0">
                          <a:effectLst/>
                        </a:rPr>
                        <a:t>20%</a:t>
                      </a:r>
                      <a:endParaRPr lang="en-US" sz="2800" b="0" dirty="0">
                        <a:solidFill>
                          <a:schemeClr val="tx1"/>
                        </a:solidFill>
                        <a:effectLst/>
                        <a:latin typeface="Times New Roman" charset="0"/>
                        <a:ea typeface="ＭＳ Ｐ明朝" charset="-128"/>
                        <a:cs typeface="Times New Roman" charset="0"/>
                      </a:endParaRPr>
                    </a:p>
                  </a:txBody>
                  <a:tcPr marL="68580" marR="68580" marT="0" marB="0"/>
                </a:tc>
                <a:extLst>
                  <a:ext uri="{0D108BD9-81ED-4DB2-BD59-A6C34878D82A}">
                    <a16:rowId xmlns:a16="http://schemas.microsoft.com/office/drawing/2014/main" val="10000"/>
                  </a:ext>
                </a:extLst>
              </a:tr>
              <a:tr h="426773">
                <a:tc>
                  <a:txBody>
                    <a:bodyPr/>
                    <a:lstStyle/>
                    <a:p>
                      <a:pPr marL="0" marR="0" algn="ctr" defTabSz="457200" rtl="0" eaLnBrk="1" latinLnBrk="0" hangingPunct="1">
                        <a:spcBef>
                          <a:spcPts val="0"/>
                        </a:spcBef>
                        <a:spcAft>
                          <a:spcPts val="0"/>
                        </a:spcAft>
                      </a:pPr>
                      <a:r>
                        <a:rPr lang="en-US" sz="2800" kern="1200" dirty="0">
                          <a:solidFill>
                            <a:schemeClr val="dk1"/>
                          </a:solidFill>
                          <a:effectLst/>
                          <a:latin typeface="+mn-lt"/>
                          <a:ea typeface="+mn-ea"/>
                          <a:cs typeface="+mn-cs"/>
                        </a:rPr>
                        <a:t>Homework</a:t>
                      </a:r>
                    </a:p>
                  </a:txBody>
                  <a:tcPr marL="68580" marR="68580" marT="0" marB="0"/>
                </a:tc>
                <a:tc>
                  <a:txBody>
                    <a:bodyPr/>
                    <a:lstStyle/>
                    <a:p>
                      <a:pPr marL="0" marR="0" algn="ctr">
                        <a:spcBef>
                          <a:spcPts val="0"/>
                        </a:spcBef>
                        <a:spcAft>
                          <a:spcPts val="0"/>
                        </a:spcAft>
                      </a:pPr>
                      <a:r>
                        <a:rPr lang="en-US" sz="2800" dirty="0">
                          <a:effectLst/>
                        </a:rPr>
                        <a:t>30%</a:t>
                      </a:r>
                      <a:endParaRPr lang="en-US" sz="2800" dirty="0">
                        <a:effectLst/>
                        <a:latin typeface="Times New Roman" charset="0"/>
                        <a:ea typeface="ＭＳ Ｐ明朝" charset="-128"/>
                        <a:cs typeface="Times New Roman" charset="0"/>
                      </a:endParaRPr>
                    </a:p>
                  </a:txBody>
                  <a:tcPr marL="68580" marR="68580" marT="0" marB="0"/>
                </a:tc>
                <a:extLst>
                  <a:ext uri="{0D108BD9-81ED-4DB2-BD59-A6C34878D82A}">
                    <a16:rowId xmlns:a16="http://schemas.microsoft.com/office/drawing/2014/main" val="10001"/>
                  </a:ext>
                </a:extLst>
              </a:tr>
              <a:tr h="426773">
                <a:tc>
                  <a:txBody>
                    <a:bodyPr/>
                    <a:lstStyle/>
                    <a:p>
                      <a:pPr marL="0" marR="0" algn="ctr">
                        <a:spcBef>
                          <a:spcPts val="0"/>
                        </a:spcBef>
                        <a:spcAft>
                          <a:spcPts val="0"/>
                        </a:spcAft>
                      </a:pPr>
                      <a:r>
                        <a:rPr lang="en-US" sz="2800" kern="1200" dirty="0">
                          <a:solidFill>
                            <a:schemeClr val="dk1"/>
                          </a:solidFill>
                          <a:effectLst/>
                          <a:latin typeface="+mn-lt"/>
                          <a:ea typeface="+mn-ea"/>
                          <a:cs typeface="+mn-cs"/>
                        </a:rPr>
                        <a:t>Project written essay</a:t>
                      </a:r>
                    </a:p>
                  </a:txBody>
                  <a:tcPr marL="68580" marR="68580" marT="0" marB="0"/>
                </a:tc>
                <a:tc>
                  <a:txBody>
                    <a:bodyPr/>
                    <a:lstStyle/>
                    <a:p>
                      <a:pPr marL="0" marR="0" algn="ctr">
                        <a:spcBef>
                          <a:spcPts val="0"/>
                        </a:spcBef>
                        <a:spcAft>
                          <a:spcPts val="0"/>
                        </a:spcAft>
                      </a:pPr>
                      <a:r>
                        <a:rPr lang="en-US" sz="2800" dirty="0">
                          <a:effectLst/>
                        </a:rPr>
                        <a:t>30%</a:t>
                      </a:r>
                      <a:endParaRPr lang="en-US" sz="2800" dirty="0">
                        <a:effectLst/>
                        <a:latin typeface="Times New Roman" charset="0"/>
                        <a:ea typeface="ＭＳ Ｐ明朝" charset="-128"/>
                        <a:cs typeface="Times New Roman" charset="0"/>
                      </a:endParaRPr>
                    </a:p>
                  </a:txBody>
                  <a:tcPr marL="68580" marR="68580" marT="0" marB="0"/>
                </a:tc>
                <a:extLst>
                  <a:ext uri="{0D108BD9-81ED-4DB2-BD59-A6C34878D82A}">
                    <a16:rowId xmlns:a16="http://schemas.microsoft.com/office/drawing/2014/main" val="10002"/>
                  </a:ext>
                </a:extLst>
              </a:tr>
              <a:tr h="426773">
                <a:tc>
                  <a:txBody>
                    <a:bodyPr/>
                    <a:lstStyle/>
                    <a:p>
                      <a:pPr marL="0" marR="0" algn="ctr">
                        <a:spcBef>
                          <a:spcPts val="0"/>
                        </a:spcBef>
                        <a:spcAft>
                          <a:spcPts val="0"/>
                        </a:spcAft>
                      </a:pPr>
                      <a:r>
                        <a:rPr lang="en-US" sz="2800" dirty="0">
                          <a:effectLst/>
                          <a:latin typeface="+mn-lt"/>
                          <a:ea typeface="+mn-ea"/>
                          <a:cs typeface="+mn-cs"/>
                        </a:rPr>
                        <a:t>Presentation</a:t>
                      </a:r>
                      <a:endParaRPr lang="en-US" sz="2800" dirty="0">
                        <a:effectLst/>
                        <a:latin typeface="Times New Roman" charset="0"/>
                        <a:ea typeface="ＭＳ Ｐ明朝" charset="-128"/>
                        <a:cs typeface="Times New Roman" charset="0"/>
                      </a:endParaRPr>
                    </a:p>
                  </a:txBody>
                  <a:tcPr marL="68580" marR="68580" marT="0" marB="0"/>
                </a:tc>
                <a:tc>
                  <a:txBody>
                    <a:bodyPr/>
                    <a:lstStyle/>
                    <a:p>
                      <a:pPr marL="0" marR="0" algn="ctr">
                        <a:spcBef>
                          <a:spcPts val="0"/>
                        </a:spcBef>
                        <a:spcAft>
                          <a:spcPts val="0"/>
                        </a:spcAft>
                      </a:pPr>
                      <a:r>
                        <a:rPr lang="en-US" sz="2800" dirty="0">
                          <a:effectLst/>
                        </a:rPr>
                        <a:t>20%</a:t>
                      </a:r>
                      <a:endParaRPr lang="en-US" sz="2800" dirty="0">
                        <a:effectLst/>
                        <a:latin typeface="Times New Roman" charset="0"/>
                        <a:ea typeface="ＭＳ Ｐ明朝" charset="-128"/>
                        <a:cs typeface="Times New Roman" charset="0"/>
                      </a:endParaRPr>
                    </a:p>
                  </a:txBody>
                  <a:tcPr marL="68580" marR="68580" marT="0" marB="0"/>
                </a:tc>
                <a:extLst>
                  <a:ext uri="{0D108BD9-81ED-4DB2-BD59-A6C34878D82A}">
                    <a16:rowId xmlns:a16="http://schemas.microsoft.com/office/drawing/2014/main" val="10003"/>
                  </a:ext>
                </a:extLst>
              </a:tr>
              <a:tr h="426773">
                <a:tc>
                  <a:txBody>
                    <a:bodyPr/>
                    <a:lstStyle/>
                    <a:p>
                      <a:pPr marL="0" marR="0" algn="ctr">
                        <a:spcBef>
                          <a:spcPts val="0"/>
                        </a:spcBef>
                        <a:spcAft>
                          <a:spcPts val="0"/>
                        </a:spcAft>
                      </a:pPr>
                      <a:r>
                        <a:rPr lang="en-US" sz="2800">
                          <a:effectLst/>
                        </a:rPr>
                        <a:t>Total</a:t>
                      </a:r>
                      <a:endParaRPr lang="en-US" sz="2800">
                        <a:effectLst/>
                        <a:latin typeface="Times New Roman" charset="0"/>
                        <a:ea typeface="ＭＳ Ｐ明朝" charset="-128"/>
                        <a:cs typeface="Times New Roman" charset="0"/>
                      </a:endParaRPr>
                    </a:p>
                  </a:txBody>
                  <a:tcPr marL="68580" marR="68580" marT="0" marB="0"/>
                </a:tc>
                <a:tc>
                  <a:txBody>
                    <a:bodyPr/>
                    <a:lstStyle/>
                    <a:p>
                      <a:pPr marL="0" marR="0" algn="ctr">
                        <a:spcBef>
                          <a:spcPts val="0"/>
                        </a:spcBef>
                        <a:spcAft>
                          <a:spcPts val="0"/>
                        </a:spcAft>
                      </a:pPr>
                      <a:r>
                        <a:rPr lang="en-US" sz="2800" dirty="0">
                          <a:effectLst/>
                        </a:rPr>
                        <a:t>100%</a:t>
                      </a:r>
                      <a:endParaRPr lang="en-US" sz="2800" dirty="0">
                        <a:effectLst/>
                        <a:latin typeface="Times New Roman" charset="0"/>
                        <a:ea typeface="ＭＳ Ｐ明朝" charset="-128"/>
                        <a:cs typeface="Times New Roman" charset="0"/>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en-US">
                <a:ea typeface="ＭＳ Ｐゴシック" charset="-128"/>
              </a:rPr>
              <a:t>Syllabus	</a:t>
            </a:r>
          </a:p>
        </p:txBody>
      </p:sp>
      <p:sp>
        <p:nvSpPr>
          <p:cNvPr id="53250" name="Content Placeholder 2"/>
          <p:cNvSpPr>
            <a:spLocks noGrp="1"/>
          </p:cNvSpPr>
          <p:nvPr>
            <p:ph idx="1"/>
          </p:nvPr>
        </p:nvSpPr>
        <p:spPr/>
        <p:txBody>
          <a:bodyPr/>
          <a:lstStyle/>
          <a:p>
            <a:r>
              <a:rPr lang="en-US" altLang="en-US">
                <a:ea typeface="ＭＳ Ｐゴシック" charset="-128"/>
              </a:rPr>
              <a:t>You need to read it</a:t>
            </a:r>
          </a:p>
          <a:p>
            <a:r>
              <a:rPr lang="en-US" altLang="en-US">
                <a:ea typeface="ＭＳ Ｐゴシック" charset="-128"/>
              </a:rPr>
              <a:t>Ignorance of the rules does not exempt you from them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Grp="1" noChangeArrowheads="1"/>
          </p:cNvSpPr>
          <p:nvPr>
            <p:ph type="title"/>
          </p:nvPr>
        </p:nvSpPr>
        <p:spPr/>
        <p:txBody>
          <a:bodyPr/>
          <a:lstStyle/>
          <a:p>
            <a:r>
              <a:rPr lang="en-US" altLang="en-US" sz="3400">
                <a:ea typeface="ＭＳ Ｐゴシック" charset="-128"/>
              </a:rPr>
              <a:t>Outline of  Today’s Lecture</a:t>
            </a:r>
          </a:p>
        </p:txBody>
      </p:sp>
      <p:sp>
        <p:nvSpPr>
          <p:cNvPr id="15362" name="Rectangle 7"/>
          <p:cNvSpPr>
            <a:spLocks noGrp="1" noChangeArrowheads="1"/>
          </p:cNvSpPr>
          <p:nvPr>
            <p:ph type="body" idx="1"/>
          </p:nvPr>
        </p:nvSpPr>
        <p:spPr>
          <a:xfrm>
            <a:off x="533400" y="1143000"/>
            <a:ext cx="8001000" cy="4800600"/>
          </a:xfrm>
        </p:spPr>
        <p:txBody>
          <a:bodyPr/>
          <a:lstStyle/>
          <a:p>
            <a:r>
              <a:rPr lang="en-US" altLang="en-US" dirty="0">
                <a:ea typeface="ＭＳ Ｐゴシック" charset="-128"/>
              </a:rPr>
              <a:t>Organizational issues</a:t>
            </a:r>
          </a:p>
          <a:p>
            <a:pPr lvl="1"/>
            <a:r>
              <a:rPr lang="en-US" altLang="en-US" dirty="0">
                <a:ea typeface="ＭＳ Ｐゴシック" charset="-128"/>
              </a:rPr>
              <a:t>Lecture schedule</a:t>
            </a:r>
          </a:p>
          <a:p>
            <a:pPr lvl="1"/>
            <a:r>
              <a:rPr lang="en-US" altLang="en-US" dirty="0">
                <a:ea typeface="ＭＳ Ｐゴシック" charset="-128"/>
              </a:rPr>
              <a:t>Presentation schedule</a:t>
            </a:r>
          </a:p>
          <a:p>
            <a:pPr lvl="1"/>
            <a:r>
              <a:rPr lang="en-US" altLang="en-US" dirty="0">
                <a:ea typeface="ＭＳ Ｐゴシック" charset="-128"/>
              </a:rPr>
              <a:t>Project</a:t>
            </a:r>
          </a:p>
          <a:p>
            <a:r>
              <a:rPr lang="en-US" altLang="en-US" dirty="0">
                <a:ea typeface="ＭＳ Ｐゴシック" charset="-128"/>
              </a:rPr>
              <a:t>ACM Code of </a:t>
            </a:r>
            <a:r>
              <a:rPr lang="en-US" altLang="en-US" dirty="0" err="1">
                <a:ea typeface="ＭＳ Ｐゴシック" charset="-128"/>
              </a:rPr>
              <a:t>Ethicss</a:t>
            </a:r>
            <a:endParaRPr lang="en-US" altLang="en-US" dirty="0">
              <a:ea typeface="ＭＳ Ｐゴシック" charset="-128"/>
            </a:endParaRPr>
          </a:p>
          <a:p>
            <a:pPr lvl="1"/>
            <a:endParaRPr lang="en-US" altLang="en-US" dirty="0">
              <a:ea typeface="ＭＳ Ｐゴシック" charset="-128"/>
            </a:endParaRPr>
          </a:p>
        </p:txBody>
      </p:sp>
    </p:spTree>
  </p:cSld>
  <p:clrMapOvr>
    <a:masterClrMapping/>
  </p:clrMapOvr>
</p:sld>
</file>

<file path=ppt/theme/theme1.xml><?xml version="1.0" encoding="utf-8"?>
<a:theme xmlns:a="http://schemas.openxmlformats.org/drawingml/2006/main" name="untitled 1">
  <a:themeElements>
    <a:clrScheme name="">
      <a:dk1>
        <a:srgbClr val="000000"/>
      </a:dk1>
      <a:lt1>
        <a:srgbClr val="FFFFFF"/>
      </a:lt1>
      <a:dk2>
        <a:srgbClr val="000000"/>
      </a:dk2>
      <a:lt2>
        <a:srgbClr val="000000"/>
      </a:lt2>
      <a:accent1>
        <a:srgbClr val="FFFFFF"/>
      </a:accent1>
      <a:accent2>
        <a:srgbClr val="553E00"/>
      </a:accent2>
      <a:accent3>
        <a:srgbClr val="FFFFFF"/>
      </a:accent3>
      <a:accent4>
        <a:srgbClr val="000000"/>
      </a:accent4>
      <a:accent5>
        <a:srgbClr val="FFFFFF"/>
      </a:accent5>
      <a:accent6>
        <a:srgbClr val="4C3700"/>
      </a:accent6>
      <a:hlink>
        <a:srgbClr val="3D5500"/>
      </a:hlink>
      <a:folHlink>
        <a:srgbClr val="005528"/>
      </a:folHlink>
    </a:clrScheme>
    <a:fontScheme name="untitled 1">
      <a:majorFont>
        <a:latin typeface="Century Gothic"/>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400" b="1" i="0" u="none" strike="noStrike" cap="none" normalizeH="0" baseline="0">
            <a:ln>
              <a:noFill/>
            </a:ln>
            <a:solidFill>
              <a:schemeClr val="tx1"/>
            </a:solidFill>
            <a:effectLst/>
            <a:latin typeface="Palatino" pitchFamily="-110"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400" b="1" i="0" u="none" strike="noStrike" cap="none" normalizeH="0" baseline="0">
            <a:ln>
              <a:noFill/>
            </a:ln>
            <a:solidFill>
              <a:schemeClr val="tx1"/>
            </a:solidFill>
            <a:effectLst/>
            <a:latin typeface="Palatino" pitchFamily="-110" charset="0"/>
          </a:defRPr>
        </a:defPPr>
      </a:lstStyle>
    </a:lnDef>
  </a:objectDefaults>
  <a:extraClrSchemeLst>
    <a:extraClrScheme>
      <a:clrScheme name="untitled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1404</TotalTime>
  <Words>1002</Words>
  <Application>Microsoft Macintosh PowerPoint</Application>
  <PresentationFormat>Letter Paper (8.5x11 in)</PresentationFormat>
  <Paragraphs>116</Paragraphs>
  <Slides>23</Slides>
  <Notes>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23</vt:i4>
      </vt:variant>
    </vt:vector>
  </HeadingPairs>
  <TitlesOfParts>
    <vt:vector size="35" baseType="lpstr">
      <vt:lpstr>ＭＳ Ｐゴシック</vt:lpstr>
      <vt:lpstr>ＭＳ Ｐ明朝</vt:lpstr>
      <vt:lpstr>ヒラギノ角ゴ Pro W3</vt:lpstr>
      <vt:lpstr>Arial</vt:lpstr>
      <vt:lpstr>Book Antiqua</vt:lpstr>
      <vt:lpstr>Century Gothic</vt:lpstr>
      <vt:lpstr>Helvetica</vt:lpstr>
      <vt:lpstr>Palatino</vt:lpstr>
      <vt:lpstr>Times</vt:lpstr>
      <vt:lpstr>Times New Roman</vt:lpstr>
      <vt:lpstr>Verdana</vt:lpstr>
      <vt:lpstr>untitled 1</vt:lpstr>
      <vt:lpstr>CSCI 392: Seminar in Computing and Society</vt:lpstr>
      <vt:lpstr>Who am I?</vt:lpstr>
      <vt:lpstr>Who am I?</vt:lpstr>
      <vt:lpstr>Your turn</vt:lpstr>
      <vt:lpstr>Objectives</vt:lpstr>
      <vt:lpstr>Outcomes</vt:lpstr>
      <vt:lpstr>Grading Criteria</vt:lpstr>
      <vt:lpstr>Syllabus </vt:lpstr>
      <vt:lpstr>Outline of  Today’s Lecture</vt:lpstr>
      <vt:lpstr>Bureaucracy!</vt:lpstr>
      <vt:lpstr>Why have a code of ethics?</vt:lpstr>
      <vt:lpstr>Basics of the ACM Code</vt:lpstr>
      <vt:lpstr>Basics of the ACM Code</vt:lpstr>
      <vt:lpstr>Basics of the ACM Code</vt:lpstr>
      <vt:lpstr>Case Study</vt:lpstr>
      <vt:lpstr>Basics of the ACM Code</vt:lpstr>
      <vt:lpstr>Basics of the ACM Code</vt:lpstr>
      <vt:lpstr>Case Study</vt:lpstr>
      <vt:lpstr>Case Study</vt:lpstr>
      <vt:lpstr>Case Study</vt:lpstr>
      <vt:lpstr>Case study</vt:lpstr>
      <vt:lpstr>What to do next?</vt:lpstr>
      <vt:lpstr>Bibliography</vt:lpstr>
    </vt:vector>
  </TitlesOfParts>
  <Company>Bernd Bruegge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cp:lastModifiedBy>Xenia Mountrouidou</cp:lastModifiedBy>
  <cp:revision>86</cp:revision>
  <dcterms:created xsi:type="dcterms:W3CDTF">2010-01-10T08:27:25Z</dcterms:created>
  <dcterms:modified xsi:type="dcterms:W3CDTF">2018-08-20T00:35:52Z</dcterms:modified>
</cp:coreProperties>
</file>