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500" r:id="rId2"/>
    <p:sldId id="256" r:id="rId3"/>
    <p:sldId id="365" r:id="rId4"/>
    <p:sldId id="258" r:id="rId5"/>
    <p:sldId id="368" r:id="rId6"/>
    <p:sldId id="259" r:id="rId7"/>
    <p:sldId id="466" r:id="rId8"/>
    <p:sldId id="467" r:id="rId9"/>
    <p:sldId id="261" r:id="rId10"/>
    <p:sldId id="371" r:id="rId11"/>
    <p:sldId id="372" r:id="rId12"/>
    <p:sldId id="373" r:id="rId13"/>
    <p:sldId id="468" r:id="rId14"/>
    <p:sldId id="469" r:id="rId15"/>
    <p:sldId id="470" r:id="rId16"/>
    <p:sldId id="263" r:id="rId17"/>
    <p:sldId id="264" r:id="rId18"/>
    <p:sldId id="265" r:id="rId19"/>
    <p:sldId id="445" r:id="rId20"/>
    <p:sldId id="471" r:id="rId21"/>
    <p:sldId id="408" r:id="rId22"/>
    <p:sldId id="446" r:id="rId23"/>
    <p:sldId id="447" r:id="rId24"/>
    <p:sldId id="409" r:id="rId25"/>
    <p:sldId id="410" r:id="rId26"/>
    <p:sldId id="411" r:id="rId27"/>
    <p:sldId id="412" r:id="rId28"/>
    <p:sldId id="477" r:id="rId29"/>
    <p:sldId id="413" r:id="rId30"/>
    <p:sldId id="414" r:id="rId31"/>
    <p:sldId id="415" r:id="rId32"/>
    <p:sldId id="454" r:id="rId33"/>
    <p:sldId id="417" r:id="rId34"/>
    <p:sldId id="418" r:id="rId35"/>
    <p:sldId id="419" r:id="rId36"/>
    <p:sldId id="420" r:id="rId37"/>
    <p:sldId id="453" r:id="rId38"/>
    <p:sldId id="452" r:id="rId39"/>
    <p:sldId id="423" r:id="rId40"/>
    <p:sldId id="472" r:id="rId41"/>
    <p:sldId id="473" r:id="rId42"/>
    <p:sldId id="456" r:id="rId43"/>
    <p:sldId id="427" r:id="rId44"/>
    <p:sldId id="428" r:id="rId45"/>
    <p:sldId id="429" r:id="rId46"/>
    <p:sldId id="457" r:id="rId47"/>
    <p:sldId id="458" r:id="rId48"/>
    <p:sldId id="431" r:id="rId49"/>
    <p:sldId id="432" r:id="rId50"/>
    <p:sldId id="433" r:id="rId51"/>
    <p:sldId id="434" r:id="rId52"/>
    <p:sldId id="459" r:id="rId53"/>
    <p:sldId id="436" r:id="rId54"/>
    <p:sldId id="437" r:id="rId55"/>
    <p:sldId id="474" r:id="rId56"/>
    <p:sldId id="475" r:id="rId57"/>
    <p:sldId id="320" r:id="rId58"/>
    <p:sldId id="321" r:id="rId59"/>
    <p:sldId id="322" r:id="rId60"/>
    <p:sldId id="485" r:id="rId61"/>
    <p:sldId id="378" r:id="rId62"/>
    <p:sldId id="379" r:id="rId63"/>
    <p:sldId id="381" r:id="rId64"/>
    <p:sldId id="476" r:id="rId65"/>
    <p:sldId id="383" r:id="rId66"/>
    <p:sldId id="384" r:id="rId67"/>
    <p:sldId id="478" r:id="rId68"/>
    <p:sldId id="326" r:id="rId69"/>
    <p:sldId id="480" r:id="rId70"/>
    <p:sldId id="325" r:id="rId71"/>
    <p:sldId id="386" r:id="rId72"/>
    <p:sldId id="451" r:id="rId73"/>
    <p:sldId id="481" r:id="rId74"/>
    <p:sldId id="482" r:id="rId75"/>
    <p:sldId id="483" r:id="rId76"/>
    <p:sldId id="484" r:id="rId77"/>
    <p:sldId id="486" r:id="rId78"/>
    <p:sldId id="487" r:id="rId79"/>
    <p:sldId id="488" r:id="rId80"/>
    <p:sldId id="489" r:id="rId81"/>
    <p:sldId id="490" r:id="rId82"/>
    <p:sldId id="492" r:id="rId83"/>
    <p:sldId id="491" r:id="rId84"/>
    <p:sldId id="493" r:id="rId85"/>
    <p:sldId id="334" r:id="rId86"/>
    <p:sldId id="494" r:id="rId87"/>
    <p:sldId id="495" r:id="rId88"/>
    <p:sldId id="461" r:id="rId89"/>
    <p:sldId id="496" r:id="rId90"/>
    <p:sldId id="497" r:id="rId91"/>
    <p:sldId id="464" r:id="rId92"/>
    <p:sldId id="465" r:id="rId93"/>
    <p:sldId id="338" r:id="rId94"/>
    <p:sldId id="339" r:id="rId95"/>
    <p:sldId id="498" r:id="rId96"/>
    <p:sldId id="395" r:id="rId97"/>
    <p:sldId id="394" r:id="rId98"/>
    <p:sldId id="398" r:id="rId99"/>
    <p:sldId id="397" r:id="rId100"/>
    <p:sldId id="399" r:id="rId101"/>
    <p:sldId id="400" r:id="rId102"/>
    <p:sldId id="443" r:id="rId103"/>
    <p:sldId id="444" r:id="rId104"/>
    <p:sldId id="347" r:id="rId105"/>
    <p:sldId id="348" r:id="rId106"/>
    <p:sldId id="401" r:id="rId107"/>
    <p:sldId id="501" r:id="rId108"/>
    <p:sldId id="354" r:id="rId109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000099"/>
    <a:srgbClr val="CC0000"/>
    <a:srgbClr val="FF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227E6D0-DF81-4480-80C3-383746294F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D823E15-FED8-4562-913F-C20E662CF4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1BC22423-A323-46E2-B245-C811DDA6CF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37BBB2D6-5959-4342-9BC3-E7E529D168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fld id="{8AD68156-9EDF-439F-8DF6-45C39E327B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031BF3D-FDFE-49F6-9176-AED29B30EA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9ED3AA-FCCF-4B80-8C53-65D4050282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CA78BDF3-2855-4CB0-B1AE-7C5DCB5DEA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3948E9F-AAD6-4AF2-B405-16B0219A7F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A0F719C-893D-4201-A006-5CF40938CC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07626AB-E408-43B0-AC90-7036C9529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fld id="{EF923617-2910-4512-BB91-D37C21C135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D97B316F-E0E3-4FBF-AFCD-653927657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D9F528F-F6D0-41E5-B421-BB3E0FE34316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4FFBB93C-6643-4710-A4A8-E530D3676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5F0E3CC6-F40C-490F-9C38-B6EAFD66B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  <a:cs typeface="+mn-cs"/>
              </a:rPr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EBDC96EC-71B9-4CF3-A3A0-E46BEC5B5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1DC26D-653D-4C1C-B7A8-5DD81E663F6D}" type="slidenum">
              <a:rPr lang="en-US" altLang="en-US" sz="1200"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96EE08A-7BBE-4694-964F-AFB4C644E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AF4AE758-6DB2-4188-8592-80B8CAF6D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8216C96-6CC3-4D8E-8C85-D8DFFB4EF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B76578-8A72-4640-869A-90AF8A4EEADD}" type="slidenum">
              <a:rPr lang="en-US" altLang="en-US" sz="1200">
                <a:latin typeface="Times New Roman" panose="02020603050405020304" pitchFamily="18" charset="0"/>
              </a:rPr>
              <a:pPr/>
              <a:t>69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985091F0-BC2D-4A2C-B12F-F79566C90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30E17693-97B8-4286-A442-91EF6B1F2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EC0873-5388-4ED6-8199-60C9631F6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6B8D9-0673-4EC4-8D35-8A7A6A50A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9D8E9-A6A1-4371-8C33-4B7BC2FDE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4DD136F1-E5A9-4727-8603-4BE9EF014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6D181-A8EC-4B17-837A-E72A9E5EF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0DC71-D288-46FB-80E6-0B50C52C4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D2212-276D-4E62-A2C9-C4A7DEB9D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3BFF0EC5-528C-4DEE-BA66-D12D0814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80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7029F6-9E09-42E6-B324-4648BC6BE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BDD45-2D2E-47B3-A36E-C7E550189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85BEDB-59EB-477B-B5F3-052C800F3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6AB03F5C-9DC7-40A0-879B-C668F2409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2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B2FBF-516E-4F1B-88BD-984020B6D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F937B-E328-45FB-80E6-60CF06E8B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15009-A939-43D3-96D7-1349AF11A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090EDDE2-6571-4558-99BB-8D7EA9F55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0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C3C7E-6791-408F-993E-0D2BF5CE8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40CF9-B2E0-4568-BC89-5FC4AFE1F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FFFF2C-522D-446A-896B-AA93CDADB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C3BA3494-EAE9-4A58-8E32-8A4B1C143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8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9FC20C-47FC-4242-927A-97D8668B5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0C96C-35E3-413C-A77B-07CF0D0E4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E085E-6452-498F-9D41-CE7CE5A7B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A60B2B01-4026-4237-9B75-5833D1884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E0C0A2-21DF-4095-AC07-0654B3F45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F41B9A-156B-4731-A997-E4BE79E94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67F01C-E09F-4897-83D0-FDD27BAAF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28C7D425-C3E2-4815-8C6E-65312EBC5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15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832CF7-DBFD-494B-B81E-3AF3FC2D2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3C36AC-3D3D-4C50-8618-05BD941E9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F30E31-CFB7-48AD-8870-05E20300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48C406D5-9610-446F-9451-76C2F6CCF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5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91B7C6-88AA-47DD-9E81-45A47DE9F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692FD3-FDD5-4607-A37D-983615706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DB8732-5A85-408F-9ABB-2AC50884D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BFBCF1B9-96A6-49D9-8868-2927F6254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48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B8560-16A7-4A1E-81FD-CB48F7F4E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E07065-900F-4BF2-820B-9554FFC93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99160-7ECD-4700-B3DF-DF0625174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1DA25284-F5B9-41B8-96B6-9AF8F6734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D5ED8F-2788-4A13-AB92-9F39A87A5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7AB48-CA8E-4388-9734-2310D1E68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425ED-6818-4A8E-BBD0-E6890D520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3-</a:t>
            </a:r>
            <a:fld id="{8D59891C-C6F7-4BFC-A7B1-6FF272F69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14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C2BBC-B913-44C1-AEE5-631711D88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CEE2BC-0E59-4FD2-9F9A-C973888B5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1F7619-6A7E-4A4C-8FE5-0B42F306D5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E581FF-2530-4D1C-9293-1C4AD75E98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53E502-A1A1-436A-8640-FBB3892F6E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altLang="en-US"/>
              <a:t>3-</a:t>
            </a:r>
            <a:fld id="{32AE75F9-F96A-4044-A80F-213F3D3FA3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BF1D1797-3DD8-4090-B020-3075006DD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ts val="3063"/>
              </a:lnSpc>
            </a:pPr>
            <a:r>
              <a:rPr lang="en-US" altLang="en-US" sz="2800" i="1">
                <a:solidFill>
                  <a:srgbClr val="008000"/>
                </a:solidFill>
                <a:cs typeface="Arial" panose="020B0604020202020204" pitchFamily="34" charset="0"/>
              </a:rPr>
              <a:t>Computer Networking: A Top Down Approach </a:t>
            </a:r>
            <a:br>
              <a:rPr lang="en-US" altLang="en-US" sz="2800">
                <a:solidFill>
                  <a:srgbClr val="008000"/>
                </a:solidFill>
                <a:cs typeface="Arial" panose="020B0604020202020204" pitchFamily="34" charset="0"/>
              </a:rPr>
            </a:br>
            <a:endParaRPr lang="en-US" altLang="en-US" sz="200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5362" name="Text Box 6">
            <a:extLst>
              <a:ext uri="{FF2B5EF4-FFF2-40B4-BE49-F238E27FC236}">
                <a16:creationId xmlns:a16="http://schemas.microsoft.com/office/drawing/2014/main" id="{B49449F3-A1AE-47F2-BE4F-1143EF478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latin typeface="Arial" panose="020B0604020202020204" pitchFamily="34" charset="0"/>
              </a:rPr>
              <a:t>A note on the use of these Powerpoint slides:</a:t>
            </a:r>
          </a:p>
          <a:p>
            <a:pPr algn="l"/>
            <a:r>
              <a:rPr lang="en-US" altLang="en-US" sz="1200">
                <a:latin typeface="Arial" panose="020B0604020202020204" pitchFamily="34" charset="0"/>
              </a:rPr>
              <a:t>We</a:t>
            </a:r>
            <a:r>
              <a:rPr lang="ja-JP" altLang="en-US" sz="1200">
                <a:latin typeface="Arial" panose="020B0604020202020204" pitchFamily="34" charset="0"/>
              </a:rPr>
              <a:t>’</a:t>
            </a:r>
            <a:r>
              <a:rPr lang="en-US" altLang="ja-JP" sz="1200">
                <a:latin typeface="Arial" panose="020B0604020202020204" pitchFamily="34" charset="0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>
                <a:latin typeface="Arial" panose="020B0604020202020204" pitchFamily="34" charset="0"/>
              </a:rPr>
              <a:t>lot</a:t>
            </a:r>
            <a:r>
              <a:rPr lang="en-US" altLang="ja-JP" sz="1200">
                <a:latin typeface="Arial" panose="020B0604020202020204" pitchFamily="34" charset="0"/>
              </a:rPr>
              <a:t> of work on our part. In return for use, we only ask the following:</a:t>
            </a:r>
          </a:p>
          <a:p>
            <a:pPr algn="l">
              <a:lnSpc>
                <a:spcPct val="85000"/>
              </a:lnSpc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DACE0E02-BA2B-4813-A25E-85B17851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400">
              <a:latin typeface="Gill Sans MT" panose="020B0502020104020203" pitchFamily="34" charset="0"/>
            </a:endParaRPr>
          </a:p>
          <a:p>
            <a:pPr algn="l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200">
                <a:latin typeface="Arial" panose="020B0604020202020204" pitchFamily="34" charset="0"/>
              </a:rPr>
              <a:t>If you use these slides (e.g., in a class) that you mention their source (after all, we</a:t>
            </a:r>
            <a:r>
              <a:rPr lang="ja-JP" altLang="en-US" sz="1200">
                <a:latin typeface="Arial" panose="020B0604020202020204" pitchFamily="34" charset="0"/>
              </a:rPr>
              <a:t>’</a:t>
            </a:r>
            <a:r>
              <a:rPr lang="en-US" altLang="ja-JP" sz="1200">
                <a:latin typeface="Arial" panose="020B0604020202020204" pitchFamily="34" charset="0"/>
              </a:rPr>
              <a:t>d like people to use our book!)</a:t>
            </a:r>
          </a:p>
          <a:p>
            <a:pPr algn="l"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200">
                <a:latin typeface="Arial" panose="020B060402020202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 algn="l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altLang="en-US" sz="1200">
              <a:latin typeface="Arial" panose="020B0604020202020204" pitchFamily="34" charset="0"/>
            </a:endParaRPr>
          </a:p>
          <a:p>
            <a:pPr algn="l">
              <a:lnSpc>
                <a:spcPct val="85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200">
                <a:latin typeface="Arial" panose="020B0604020202020204" pitchFamily="34" charset="0"/>
              </a:rPr>
              <a:t>Thanks and enjoy!  JFK/KWR</a:t>
            </a:r>
          </a:p>
          <a:p>
            <a:pPr algn="l">
              <a:lnSpc>
                <a:spcPct val="85000"/>
              </a:lnSpc>
            </a:pPr>
            <a:endParaRPr lang="en-US" altLang="en-US" sz="1200">
              <a:latin typeface="Arial" panose="020B0604020202020204" pitchFamily="34" charset="0"/>
            </a:endParaRPr>
          </a:p>
          <a:p>
            <a:pPr algn="l"/>
            <a:r>
              <a:rPr lang="en-US" altLang="en-US" sz="1200">
                <a:latin typeface="Arial" panose="020B0604020202020204" pitchFamily="34" charset="0"/>
              </a:rPr>
              <a:t>     All material copyright 1996-2016</a:t>
            </a:r>
          </a:p>
          <a:p>
            <a:pPr algn="l"/>
            <a:r>
              <a:rPr lang="en-US" altLang="en-US" sz="1200">
                <a:latin typeface="Arial" panose="020B0604020202020204" pitchFamily="34" charset="0"/>
              </a:rPr>
              <a:t>     J.F Kurose and K.W. Ross, All Rights Reserved</a:t>
            </a: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646714AA-4C15-4914-B22B-3D7705C6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kurose7e_cover_small.jpg">
            <a:extLst>
              <a:ext uri="{FF2B5EF4-FFF2-40B4-BE49-F238E27FC236}">
                <a16:creationId xmlns:a16="http://schemas.microsoft.com/office/drawing/2014/main" id="{A3866E1E-353B-4C6F-9688-059650DF2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>
            <a:extLst>
              <a:ext uri="{FF2B5EF4-FFF2-40B4-BE49-F238E27FC236}">
                <a16:creationId xmlns:a16="http://schemas.microsoft.com/office/drawing/2014/main" id="{06E81F7B-40EB-4B0B-90BF-813F4241A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cs typeface="Arial" panose="020B0604020202020204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anose="020B0604020202020204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8000"/>
                </a:solidFill>
                <a:cs typeface="Arial" panose="020B0604020202020204" pitchFamily="34" charset="0"/>
              </a:rPr>
              <a:t>April 2016</a:t>
            </a: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79D4ACF8-BB64-4C57-8338-F169A751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Chapter 3</a:t>
            </a:r>
            <a:br>
              <a:rPr lang="en-US" altLang="en-US" sz="48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Transport Layer</a:t>
            </a:r>
          </a:p>
        </p:txBody>
      </p:sp>
      <p:pic>
        <p:nvPicPr>
          <p:cNvPr id="15368" name="Picture 9" descr="underline_base">
            <a:extLst>
              <a:ext uri="{FF2B5EF4-FFF2-40B4-BE49-F238E27FC236}">
                <a16:creationId xmlns:a16="http://schemas.microsoft.com/office/drawing/2014/main" id="{927114F4-D63F-4F6B-A222-DF7C06EBF07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ooter Placeholder 2">
            <a:extLst>
              <a:ext uri="{FF2B5EF4-FFF2-40B4-BE49-F238E27FC236}">
                <a16:creationId xmlns:a16="http://schemas.microsoft.com/office/drawing/2014/main" id="{538C9F40-82C9-40F9-8C3E-9504DCB2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53188"/>
            <a:ext cx="28956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t>Transport Layer</a:t>
            </a:r>
          </a:p>
        </p:txBody>
      </p:sp>
      <p:sp>
        <p:nvSpPr>
          <p:cNvPr id="15370" name="Slide Number Placeholder 3">
            <a:extLst>
              <a:ext uri="{FF2B5EF4-FFF2-40B4-BE49-F238E27FC236}">
                <a16:creationId xmlns:a16="http://schemas.microsoft.com/office/drawing/2014/main" id="{7DF90674-E32F-4B70-8F61-15DFDEAD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t>2-</a:t>
            </a:r>
            <a:fld id="{5C81E28A-06F9-4C20-89DD-AE19E0310938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>
            <a:extLst>
              <a:ext uri="{FF2B5EF4-FFF2-40B4-BE49-F238E27FC236}">
                <a16:creationId xmlns:a16="http://schemas.microsoft.com/office/drawing/2014/main" id="{B6647AD5-9418-458F-ADDE-649E53C6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3" name="Slide Number Placeholder 6">
            <a:extLst>
              <a:ext uri="{FF2B5EF4-FFF2-40B4-BE49-F238E27FC236}">
                <a16:creationId xmlns:a16="http://schemas.microsoft.com/office/drawing/2014/main" id="{59E60E82-A652-45D7-8F57-4103657C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5FF76E0-3BB3-482F-BCC8-9A2A26E1E60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pic>
        <p:nvPicPr>
          <p:cNvPr id="24579" name="Picture 110" descr="underline_base">
            <a:extLst>
              <a:ext uri="{FF2B5EF4-FFF2-40B4-BE49-F238E27FC236}">
                <a16:creationId xmlns:a16="http://schemas.microsoft.com/office/drawing/2014/main" id="{3BC85295-A39C-4A35-88D9-FF7563A32E8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>
            <a:extLst>
              <a:ext uri="{FF2B5EF4-FFF2-40B4-BE49-F238E27FC236}">
                <a16:creationId xmlns:a16="http://schemas.microsoft.com/office/drawing/2014/main" id="{49110C15-DDDD-4343-AACA-55240527D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Connectionless </a:t>
            </a:r>
            <a:r>
              <a:rPr lang="en-US" dirty="0" err="1">
                <a:ea typeface="ＭＳ Ｐゴシック" charset="0"/>
                <a:cs typeface="+mj-cs"/>
              </a:rPr>
              <a:t>demultiplexing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D543E84B-4F7C-4D82-A1FE-A573A65138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recall:</a:t>
            </a:r>
            <a:r>
              <a:rPr lang="en-US">
                <a:ea typeface="ＭＳ Ｐゴシック" charset="0"/>
                <a:cs typeface="+mn-cs"/>
              </a:rPr>
              <a:t> created socket has host-local port #: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12534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240745" name="Rectangle 105">
            <a:extLst>
              <a:ext uri="{FF2B5EF4-FFF2-40B4-BE49-F238E27FC236}">
                <a16:creationId xmlns:a16="http://schemas.microsoft.com/office/drawing/2014/main" id="{E107E9EE-7209-470B-9C40-8FAD240227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directs UDP segment to socket with that port #</a:t>
            </a:r>
          </a:p>
        </p:txBody>
      </p:sp>
      <p:sp>
        <p:nvSpPr>
          <p:cNvPr id="10248" name="Rectangle 108">
            <a:extLst>
              <a:ext uri="{FF2B5EF4-FFF2-40B4-BE49-F238E27FC236}">
                <a16:creationId xmlns:a16="http://schemas.microsoft.com/office/drawing/2014/main" id="{7069BCED-DD9F-46E4-91EF-F1773E8CD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latin typeface="Gill Sans MT" charset="0"/>
                <a:ea typeface="ＭＳ Ｐゴシック" charset="0"/>
              </a:rPr>
              <a:t>recall:</a:t>
            </a:r>
            <a:r>
              <a:rPr lang="en-US" sz="2800" dirty="0">
                <a:latin typeface="Gill Sans MT" charset="0"/>
                <a:ea typeface="ＭＳ Ｐゴシック" charset="0"/>
              </a:rPr>
              <a:t> when creating datagram to send into UDP socket, must specify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8838" lvl="1" indent="-2397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>
            <a:extLst>
              <a:ext uri="{FF2B5EF4-FFF2-40B4-BE49-F238E27FC236}">
                <a16:creationId xmlns:a16="http://schemas.microsoft.com/office/drawing/2014/main" id="{091F6731-DC00-43F1-99C4-0CE9ED34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dest. port #,</a:t>
            </a:r>
            <a:r>
              <a:rPr lang="en-US" sz="2400">
                <a:latin typeface="Gill Sans MT" charset="0"/>
                <a:ea typeface="ＭＳ Ｐゴシック" charset="0"/>
              </a:rPr>
              <a:t> but different source IP addresses and/or source port numbers will be directed to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socket </a:t>
            </a:r>
            <a:r>
              <a:rPr lang="en-US" sz="2400">
                <a:latin typeface="Gill Sans MT" charset="0"/>
                <a:ea typeface="ＭＳ Ｐゴシック" charset="0"/>
              </a:rPr>
              <a:t>at dest</a:t>
            </a:r>
          </a:p>
        </p:txBody>
      </p:sp>
      <p:sp>
        <p:nvSpPr>
          <p:cNvPr id="10250" name="Line 112">
            <a:extLst>
              <a:ext uri="{FF2B5EF4-FFF2-40B4-BE49-F238E27FC236}">
                <a16:creationId xmlns:a16="http://schemas.microsoft.com/office/drawing/2014/main" id="{88931964-C2AF-4AFE-A745-0939F3FB3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>
            <a:extLst>
              <a:ext uri="{FF2B5EF4-FFF2-40B4-BE49-F238E27FC236}">
                <a16:creationId xmlns:a16="http://schemas.microsoft.com/office/drawing/2014/main" id="{1C93E302-4F30-448E-9DC2-E33B3D92D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>
            <a:extLst>
              <a:ext uri="{FF2B5EF4-FFF2-40B4-BE49-F238E27FC236}">
                <a16:creationId xmlns:a16="http://schemas.microsoft.com/office/drawing/2014/main" id="{62A20D58-96C7-48FE-8028-A10BEC63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5475" name="Slide Number Placeholder 6">
            <a:extLst>
              <a:ext uri="{FF2B5EF4-FFF2-40B4-BE49-F238E27FC236}">
                <a16:creationId xmlns:a16="http://schemas.microsoft.com/office/drawing/2014/main" id="{E5F50B9F-CC71-4C97-BCB3-DA0282B7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29D0997-013E-4CF6-93B1-C0CD1E4E2810}" type="slidenum">
              <a:rPr lang="en-US" altLang="en-US" sz="1200"/>
              <a:pPr/>
              <a:t>100</a:t>
            </a:fld>
            <a:endParaRPr lang="en-US" altLang="en-US" sz="1200"/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9063BD3-872B-435F-A1C4-80DA3FE5AC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2400">
                <a:ea typeface="ＭＳ Ｐゴシック" charset="0"/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FF0000"/>
                </a:solidFill>
                <a:ea typeface="ＭＳ Ｐゴシック" charset="0"/>
                <a:cs typeface="+mn-cs"/>
              </a:rPr>
              <a:t>A:</a:t>
            </a:r>
            <a:r>
              <a:rPr lang="en-US" sz="2400">
                <a:ea typeface="ＭＳ Ｐゴシック" charset="0"/>
                <a:cs typeface="+mn-cs"/>
              </a:rPr>
              <a:t> when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>
                <a:ea typeface="ＭＳ Ｐゴシック" charset="0"/>
                <a:cs typeface="+mn-cs"/>
              </a:rPr>
              <a:t> gets to 1/2 of its value before timeout.</a:t>
            </a:r>
          </a:p>
          <a:p>
            <a:pPr>
              <a:buFont typeface="Wingdings" charset="0"/>
              <a:buNone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DC0A2D3E-7569-42B8-BFDC-97A8C6EC6D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FF0000"/>
                </a:solidFill>
                <a:ea typeface="ＭＳ Ｐゴシック" charset="0"/>
                <a:cs typeface="+mn-cs"/>
              </a:rPr>
              <a:t>Implementation: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variable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>
                <a:latin typeface="Courier New" charset="0"/>
                <a:ea typeface="ＭＳ Ｐゴシック" charset="0"/>
                <a:cs typeface="+mn-cs"/>
              </a:rPr>
              <a:t>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on loss event,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>
                <a:ea typeface="ＭＳ Ｐゴシック" charset="0"/>
                <a:cs typeface="+mn-cs"/>
              </a:rPr>
              <a:t> is set to 1/2 of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just before loss event</a:t>
            </a:r>
          </a:p>
        </p:txBody>
      </p:sp>
      <p:pic>
        <p:nvPicPr>
          <p:cNvPr id="105478" name="Picture 7">
            <a:extLst>
              <a:ext uri="{FF2B5EF4-FFF2-40B4-BE49-F238E27FC236}">
                <a16:creationId xmlns:a16="http://schemas.microsoft.com/office/drawing/2014/main" id="{C71E8E71-AA05-4978-8A40-648CCF2A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814" name="Picture 9" descr="underline_base">
            <a:extLst>
              <a:ext uri="{FF2B5EF4-FFF2-40B4-BE49-F238E27FC236}">
                <a16:creationId xmlns:a16="http://schemas.microsoft.com/office/drawing/2014/main" id="{5331C1D5-7501-4DF5-AA09-9A27804D24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>
            <a:extLst>
              <a:ext uri="{FF2B5EF4-FFF2-40B4-BE49-F238E27FC236}">
                <a16:creationId xmlns:a16="http://schemas.microsoft.com/office/drawing/2014/main" id="{9B3E3FFC-3561-477B-81B3-43DA33F66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switching from slow start to CA</a:t>
            </a:r>
          </a:p>
        </p:txBody>
      </p:sp>
      <p:sp>
        <p:nvSpPr>
          <p:cNvPr id="119816" name="TextBox 1">
            <a:extLst>
              <a:ext uri="{FF2B5EF4-FFF2-40B4-BE49-F238E27FC236}">
                <a16:creationId xmlns:a16="http://schemas.microsoft.com/office/drawing/2014/main" id="{481F96CA-D397-40D1-8350-D136F950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anose="020B0604020202020204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>
            <a:extLst>
              <a:ext uri="{FF2B5EF4-FFF2-40B4-BE49-F238E27FC236}">
                <a16:creationId xmlns:a16="http://schemas.microsoft.com/office/drawing/2014/main" id="{D2DF2E2B-974A-43C1-B99D-0891D1E2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9" name="Slide Number Placeholder 5">
            <a:extLst>
              <a:ext uri="{FF2B5EF4-FFF2-40B4-BE49-F238E27FC236}">
                <a16:creationId xmlns:a16="http://schemas.microsoft.com/office/drawing/2014/main" id="{2CFAC267-1090-4EAB-ACAE-0D5B3188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CAB5DF2D-4EDD-4A9D-AD68-F76E72E62EA4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8D602A49-7D66-428C-A184-15C983BE1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>
            <a:extLst>
              <a:ext uri="{FF2B5EF4-FFF2-40B4-BE49-F238E27FC236}">
                <a16:creationId xmlns:a16="http://schemas.microsoft.com/office/drawing/2014/main" id="{8DEC10CB-B928-4A64-B136-432C862CA514}"/>
              </a:ext>
            </a:extLst>
          </p:cNvPr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20938" name="Group 171">
              <a:extLst>
                <a:ext uri="{FF2B5EF4-FFF2-40B4-BE49-F238E27FC236}">
                  <a16:creationId xmlns:a16="http://schemas.microsoft.com/office/drawing/2014/main" id="{4E5EB6AC-3AC9-42DD-8346-50D2B5C82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>
                <a:extLst>
                  <a:ext uri="{FF2B5EF4-FFF2-40B4-BE49-F238E27FC236}">
                    <a16:creationId xmlns:a16="http://schemas.microsoft.com/office/drawing/2014/main" id="{F6C3DB44-6600-4B0B-9D62-8FE60142C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>
                <a:extLst>
                  <a:ext uri="{FF2B5EF4-FFF2-40B4-BE49-F238E27FC236}">
                    <a16:creationId xmlns:a16="http://schemas.microsoft.com/office/drawing/2014/main" id="{1F3C6F49-ADE9-40A7-8B13-ACEE76AE1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>
                <a:extLst>
                  <a:ext uri="{FF2B5EF4-FFF2-40B4-BE49-F238E27FC236}">
                    <a16:creationId xmlns:a16="http://schemas.microsoft.com/office/drawing/2014/main" id="{23DFB0A0-02A7-40D3-A2C1-59873B628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>
              <a:extLst>
                <a:ext uri="{FF2B5EF4-FFF2-40B4-BE49-F238E27FC236}">
                  <a16:creationId xmlns:a16="http://schemas.microsoft.com/office/drawing/2014/main" id="{167AE68C-BC49-4419-8023-E1C5935A1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>
            <a:extLst>
              <a:ext uri="{FF2B5EF4-FFF2-40B4-BE49-F238E27FC236}">
                <a16:creationId xmlns:a16="http://schemas.microsoft.com/office/drawing/2014/main" id="{D091A25A-BAF2-4353-9303-4D7058CE5D6E}"/>
              </a:ext>
            </a:extLst>
          </p:cNvPr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>
              <a:extLst>
                <a:ext uri="{FF2B5EF4-FFF2-40B4-BE49-F238E27FC236}">
                  <a16:creationId xmlns:a16="http://schemas.microsoft.com/office/drawing/2014/main" id="{E761FBE5-BEED-446A-A85A-54B113253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>
              <a:extLst>
                <a:ext uri="{FF2B5EF4-FFF2-40B4-BE49-F238E27FC236}">
                  <a16:creationId xmlns:a16="http://schemas.microsoft.com/office/drawing/2014/main" id="{2F81E5A1-A842-4EDD-B280-9C7423CEF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>
                  <a:latin typeface="Symbol" charset="0"/>
                </a:rPr>
                <a:t>L</a:t>
              </a:r>
              <a:endParaRPr lang="en-US" sz="1200">
                <a:latin typeface="Symbol" charset="0"/>
              </a:endParaRPr>
            </a:p>
          </p:txBody>
        </p:sp>
        <p:sp>
          <p:nvSpPr>
            <p:cNvPr id="106599" name="Line 182">
              <a:extLst>
                <a:ext uri="{FF2B5EF4-FFF2-40B4-BE49-F238E27FC236}">
                  <a16:creationId xmlns:a16="http://schemas.microsoft.com/office/drawing/2014/main" id="{3F57BED6-4411-4011-A89C-A92756E0B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935" name="Group 183">
              <a:extLst>
                <a:ext uri="{FF2B5EF4-FFF2-40B4-BE49-F238E27FC236}">
                  <a16:creationId xmlns:a16="http://schemas.microsoft.com/office/drawing/2014/main" id="{8DADB997-43AC-42CE-AC38-E6024F9E2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>
                <a:extLst>
                  <a:ext uri="{FF2B5EF4-FFF2-40B4-BE49-F238E27FC236}">
                    <a16:creationId xmlns:a16="http://schemas.microsoft.com/office/drawing/2014/main" id="{9377F2FB-4C29-41D7-8612-2C97D035E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>
                <a:extLst>
                  <a:ext uri="{FF2B5EF4-FFF2-40B4-BE49-F238E27FC236}">
                    <a16:creationId xmlns:a16="http://schemas.microsoft.com/office/drawing/2014/main" id="{6463D9DE-028F-4B83-B1F7-FDBF50AEB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>
            <a:extLst>
              <a:ext uri="{FF2B5EF4-FFF2-40B4-BE49-F238E27FC236}">
                <a16:creationId xmlns:a16="http://schemas.microsoft.com/office/drawing/2014/main" id="{1E1118CB-3A1D-4950-8834-7853BF890D20}"/>
              </a:ext>
            </a:extLst>
          </p:cNvPr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20918" name="Group 164">
              <a:extLst>
                <a:ext uri="{FF2B5EF4-FFF2-40B4-BE49-F238E27FC236}">
                  <a16:creationId xmlns:a16="http://schemas.microsoft.com/office/drawing/2014/main" id="{9571995E-17BB-4E24-8F88-0000A42E1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>
                <a:extLst>
                  <a:ext uri="{FF2B5EF4-FFF2-40B4-BE49-F238E27FC236}">
                    <a16:creationId xmlns:a16="http://schemas.microsoft.com/office/drawing/2014/main" id="{7A0B90D7-244E-4884-88E3-6489844FE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>
                <a:extLst>
                  <a:ext uri="{FF2B5EF4-FFF2-40B4-BE49-F238E27FC236}">
                    <a16:creationId xmlns:a16="http://schemas.microsoft.com/office/drawing/2014/main" id="{B2D7BF7A-4852-4286-93AE-CE686E0F88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120919" name="Group 190">
              <a:extLst>
                <a:ext uri="{FF2B5EF4-FFF2-40B4-BE49-F238E27FC236}">
                  <a16:creationId xmlns:a16="http://schemas.microsoft.com/office/drawing/2014/main" id="{B7E4752B-A848-4DB5-B684-98271C5FA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>
                <a:extLst>
                  <a:ext uri="{FF2B5EF4-FFF2-40B4-BE49-F238E27FC236}">
                    <a16:creationId xmlns:a16="http://schemas.microsoft.com/office/drawing/2014/main" id="{5A2A2FC4-D823-440C-85D6-31F12024A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106592" name="Line 192">
                <a:extLst>
                  <a:ext uri="{FF2B5EF4-FFF2-40B4-BE49-F238E27FC236}">
                    <a16:creationId xmlns:a16="http://schemas.microsoft.com/office/drawing/2014/main" id="{4AF938AE-DC66-4253-98E0-3E1D85534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>
                <a:extLst>
                  <a:ext uri="{FF2B5EF4-FFF2-40B4-BE49-F238E27FC236}">
                    <a16:creationId xmlns:a16="http://schemas.microsoft.com/office/drawing/2014/main" id="{9FAD37B2-DB68-4D8D-9B2B-45CD6E5BA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>
                <a:extLst>
                  <a:ext uri="{FF2B5EF4-FFF2-40B4-BE49-F238E27FC236}">
                    <a16:creationId xmlns:a16="http://schemas.microsoft.com/office/drawing/2014/main" id="{D22B0FAF-74E0-4954-996F-D51A957E9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120920" name="Freeform 195">
              <a:extLst>
                <a:ext uri="{FF2B5EF4-FFF2-40B4-BE49-F238E27FC236}">
                  <a16:creationId xmlns:a16="http://schemas.microsoft.com/office/drawing/2014/main" id="{B6882C91-583A-4393-AAF1-AC75AD5078E6}"/>
                </a:ext>
              </a:extLst>
            </p:cNvPr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21" name="Group 196">
              <a:extLst>
                <a:ext uri="{FF2B5EF4-FFF2-40B4-BE49-F238E27FC236}">
                  <a16:creationId xmlns:a16="http://schemas.microsoft.com/office/drawing/2014/main" id="{8D692C6A-9F9C-488B-AE29-0C85CECDB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>
                <a:extLst>
                  <a:ext uri="{FF2B5EF4-FFF2-40B4-BE49-F238E27FC236}">
                    <a16:creationId xmlns:a16="http://schemas.microsoft.com/office/drawing/2014/main" id="{E743E750-0AD0-43CB-A21E-3892A9EA8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89" name="Line 198">
                <a:extLst>
                  <a:ext uri="{FF2B5EF4-FFF2-40B4-BE49-F238E27FC236}">
                    <a16:creationId xmlns:a16="http://schemas.microsoft.com/office/drawing/2014/main" id="{10BC73B5-75E6-4B9C-8CD4-F247E3EA8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>
                <a:extLst>
                  <a:ext uri="{FF2B5EF4-FFF2-40B4-BE49-F238E27FC236}">
                    <a16:creationId xmlns:a16="http://schemas.microsoft.com/office/drawing/2014/main" id="{FD0A00C3-405C-4A80-B5B2-A20BA84BA8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922" name="Freeform 200">
              <a:extLst>
                <a:ext uri="{FF2B5EF4-FFF2-40B4-BE49-F238E27FC236}">
                  <a16:creationId xmlns:a16="http://schemas.microsoft.com/office/drawing/2014/main" id="{D9B9C4B6-5428-431B-80BE-2D32B03CADA9}"/>
                </a:ext>
              </a:extLst>
            </p:cNvPr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12 w 376"/>
                <a:gd name="T1" fmla="*/ 306 h 452"/>
                <a:gd name="T2" fmla="*/ 24 w 376"/>
                <a:gd name="T3" fmla="*/ 269 h 452"/>
                <a:gd name="T4" fmla="*/ 62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>
            <a:extLst>
              <a:ext uri="{FF2B5EF4-FFF2-40B4-BE49-F238E27FC236}">
                <a16:creationId xmlns:a16="http://schemas.microsoft.com/office/drawing/2014/main" id="{E6717033-73A7-4F0A-9C84-27847475DED9}"/>
              </a:ext>
            </a:extLst>
          </p:cNvPr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20909" name="Group 167">
              <a:extLst>
                <a:ext uri="{FF2B5EF4-FFF2-40B4-BE49-F238E27FC236}">
                  <a16:creationId xmlns:a16="http://schemas.microsoft.com/office/drawing/2014/main" id="{470BA0A3-182A-4CB6-B53C-721A25D50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>
                <a:extLst>
                  <a:ext uri="{FF2B5EF4-FFF2-40B4-BE49-F238E27FC236}">
                    <a16:creationId xmlns:a16="http://schemas.microsoft.com/office/drawing/2014/main" id="{298D23BE-535C-4AA4-A32E-62D041BE6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>
                <a:extLst>
                  <a:ext uri="{FF2B5EF4-FFF2-40B4-BE49-F238E27FC236}">
                    <a16:creationId xmlns:a16="http://schemas.microsoft.com/office/drawing/2014/main" id="{3C24070A-DAA1-4F82-B502-B4A2EB969C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06582" name="Text Box 170">
                <a:extLst>
                  <a:ext uri="{FF2B5EF4-FFF2-40B4-BE49-F238E27FC236}">
                    <a16:creationId xmlns:a16="http://schemas.microsoft.com/office/drawing/2014/main" id="{5CBD7F03-8DEA-4CF0-B91C-AA53976F7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120910" name="Freeform 220">
              <a:extLst>
                <a:ext uri="{FF2B5EF4-FFF2-40B4-BE49-F238E27FC236}">
                  <a16:creationId xmlns:a16="http://schemas.microsoft.com/office/drawing/2014/main" id="{6FBC9012-AB96-4B50-888D-CAE0922F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911" name="Group 221">
              <a:extLst>
                <a:ext uri="{FF2B5EF4-FFF2-40B4-BE49-F238E27FC236}">
                  <a16:creationId xmlns:a16="http://schemas.microsoft.com/office/drawing/2014/main" id="{E8378936-A44A-4124-8F0A-3E9132F50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>
                <a:extLst>
                  <a:ext uri="{FF2B5EF4-FFF2-40B4-BE49-F238E27FC236}">
                    <a16:creationId xmlns:a16="http://schemas.microsoft.com/office/drawing/2014/main" id="{F8096FD8-7D00-443B-A5D7-F05DF35E6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>
                <a:extLst>
                  <a:ext uri="{FF2B5EF4-FFF2-40B4-BE49-F238E27FC236}">
                    <a16:creationId xmlns:a16="http://schemas.microsoft.com/office/drawing/2014/main" id="{7851353A-B479-4F50-BD7C-1806130A9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>
                <a:extLst>
                  <a:ext uri="{FF2B5EF4-FFF2-40B4-BE49-F238E27FC236}">
                    <a16:creationId xmlns:a16="http://schemas.microsoft.com/office/drawing/2014/main" id="{3F1DEFCC-3A81-4EA0-AE81-3F37C6D5FF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>
            <a:extLst>
              <a:ext uri="{FF2B5EF4-FFF2-40B4-BE49-F238E27FC236}">
                <a16:creationId xmlns:a16="http://schemas.microsoft.com/office/drawing/2014/main" id="{EF832352-9AB9-4B96-A602-56748667441B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20899" name="Group 212">
              <a:extLst>
                <a:ext uri="{FF2B5EF4-FFF2-40B4-BE49-F238E27FC236}">
                  <a16:creationId xmlns:a16="http://schemas.microsoft.com/office/drawing/2014/main" id="{4EF98CCD-99BB-40AF-AD41-4DBDFD8D6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>
                <a:extLst>
                  <a:ext uri="{FF2B5EF4-FFF2-40B4-BE49-F238E27FC236}">
                    <a16:creationId xmlns:a16="http://schemas.microsoft.com/office/drawing/2014/main" id="{87CDE666-3AC8-4CBE-A43E-A2D9A2C5C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>
                <a:extLst>
                  <a:ext uri="{FF2B5EF4-FFF2-40B4-BE49-F238E27FC236}">
                    <a16:creationId xmlns:a16="http://schemas.microsoft.com/office/drawing/2014/main" id="{EAF47191-684D-493D-8DBB-BA2E03DFC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>
                <a:extLst>
                  <a:ext uri="{FF2B5EF4-FFF2-40B4-BE49-F238E27FC236}">
                    <a16:creationId xmlns:a16="http://schemas.microsoft.com/office/drawing/2014/main" id="{F3309995-1E74-468D-9132-52E60BB19E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120900" name="Group 216">
              <a:extLst>
                <a:ext uri="{FF2B5EF4-FFF2-40B4-BE49-F238E27FC236}">
                  <a16:creationId xmlns:a16="http://schemas.microsoft.com/office/drawing/2014/main" id="{D86FB604-E965-4430-ABB6-8D7872B27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>
                <a:extLst>
                  <a:ext uri="{FF2B5EF4-FFF2-40B4-BE49-F238E27FC236}">
                    <a16:creationId xmlns:a16="http://schemas.microsoft.com/office/drawing/2014/main" id="{EBAD511D-27D9-4A0E-85AF-59A4AE754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>
                <a:extLst>
                  <a:ext uri="{FF2B5EF4-FFF2-40B4-BE49-F238E27FC236}">
                    <a16:creationId xmlns:a16="http://schemas.microsoft.com/office/drawing/2014/main" id="{977D578A-9F26-43F5-BC56-A47E0DB24E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>
                <a:extLst>
                  <a:ext uri="{FF2B5EF4-FFF2-40B4-BE49-F238E27FC236}">
                    <a16:creationId xmlns:a16="http://schemas.microsoft.com/office/drawing/2014/main" id="{EE5E17ED-B540-464D-A325-AADD2820B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0901" name="Freeform 225">
              <a:extLst>
                <a:ext uri="{FF2B5EF4-FFF2-40B4-BE49-F238E27FC236}">
                  <a16:creationId xmlns:a16="http://schemas.microsoft.com/office/drawing/2014/main" id="{2414D149-E360-4BE4-84D0-CC1E2976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02" name="Freeform 226">
              <a:extLst>
                <a:ext uri="{FF2B5EF4-FFF2-40B4-BE49-F238E27FC236}">
                  <a16:creationId xmlns:a16="http://schemas.microsoft.com/office/drawing/2014/main" id="{00168693-F558-41F1-A581-5D2964AD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>
            <a:extLst>
              <a:ext uri="{FF2B5EF4-FFF2-40B4-BE49-F238E27FC236}">
                <a16:creationId xmlns:a16="http://schemas.microsoft.com/office/drawing/2014/main" id="{3F3E0F72-5A6E-4B35-A810-32FABE6D43FD}"/>
              </a:ext>
            </a:extLst>
          </p:cNvPr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20894" name="Group 201">
              <a:extLst>
                <a:ext uri="{FF2B5EF4-FFF2-40B4-BE49-F238E27FC236}">
                  <a16:creationId xmlns:a16="http://schemas.microsoft.com/office/drawing/2014/main" id="{C7E50FF2-F248-4E46-BF69-365C6CEF3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>
                <a:extLst>
                  <a:ext uri="{FF2B5EF4-FFF2-40B4-BE49-F238E27FC236}">
                    <a16:creationId xmlns:a16="http://schemas.microsoft.com/office/drawing/2014/main" id="{DF9E74A9-9C1F-43CA-BF4E-0593B4770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106562" name="Line 203">
                <a:extLst>
                  <a:ext uri="{FF2B5EF4-FFF2-40B4-BE49-F238E27FC236}">
                    <a16:creationId xmlns:a16="http://schemas.microsoft.com/office/drawing/2014/main" id="{C39F1136-F7CC-4FE5-B7A7-1E3893CFE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>
                <a:extLst>
                  <a:ext uri="{FF2B5EF4-FFF2-40B4-BE49-F238E27FC236}">
                    <a16:creationId xmlns:a16="http://schemas.microsoft.com/office/drawing/2014/main" id="{CED44FB2-4F0E-4730-8DC5-3B6F17A180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120895" name="Freeform 227">
              <a:extLst>
                <a:ext uri="{FF2B5EF4-FFF2-40B4-BE49-F238E27FC236}">
                  <a16:creationId xmlns:a16="http://schemas.microsoft.com/office/drawing/2014/main" id="{E1B15140-3435-4BD6-9D33-2663844C9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>
            <a:extLst>
              <a:ext uri="{FF2B5EF4-FFF2-40B4-BE49-F238E27FC236}">
                <a16:creationId xmlns:a16="http://schemas.microsoft.com/office/drawing/2014/main" id="{5861AE9B-48C5-4E2B-8B6C-CC0F5E0DCBF9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20888" name="Freeform 228">
              <a:extLst>
                <a:ext uri="{FF2B5EF4-FFF2-40B4-BE49-F238E27FC236}">
                  <a16:creationId xmlns:a16="http://schemas.microsoft.com/office/drawing/2014/main" id="{D8986F9D-2D5D-448C-A238-15AA8D1194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89" name="Group 229">
              <a:extLst>
                <a:ext uri="{FF2B5EF4-FFF2-40B4-BE49-F238E27FC236}">
                  <a16:creationId xmlns:a16="http://schemas.microsoft.com/office/drawing/2014/main" id="{078DE163-D381-4B46-9509-52498A8E8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>
                <a:extLst>
                  <a:ext uri="{FF2B5EF4-FFF2-40B4-BE49-F238E27FC236}">
                    <a16:creationId xmlns:a16="http://schemas.microsoft.com/office/drawing/2014/main" id="{FC3F0E4B-27AA-4141-9971-ECE2492BE6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grpSp>
            <p:nvGrpSpPr>
              <p:cNvPr id="120891" name="Group 231">
                <a:extLst>
                  <a:ext uri="{FF2B5EF4-FFF2-40B4-BE49-F238E27FC236}">
                    <a16:creationId xmlns:a16="http://schemas.microsoft.com/office/drawing/2014/main" id="{C3BB8C04-FF73-4349-9E56-D9972A4AFA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>
                  <a:extLst>
                    <a:ext uri="{FF2B5EF4-FFF2-40B4-BE49-F238E27FC236}">
                      <a16:creationId xmlns:a16="http://schemas.microsoft.com/office/drawing/2014/main" id="{7C7ECB5B-B41C-46D5-B37F-2ECA306F0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>
                  <a:extLst>
                    <a:ext uri="{FF2B5EF4-FFF2-40B4-BE49-F238E27FC236}">
                      <a16:creationId xmlns:a16="http://schemas.microsoft.com/office/drawing/2014/main" id="{3B0C4ABD-872E-40A5-8E08-FE1D347FC3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>
            <a:extLst>
              <a:ext uri="{FF2B5EF4-FFF2-40B4-BE49-F238E27FC236}">
                <a16:creationId xmlns:a16="http://schemas.microsoft.com/office/drawing/2014/main" id="{5A51466E-A249-4300-B144-140868FE4039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20865" name="Group 161">
              <a:extLst>
                <a:ext uri="{FF2B5EF4-FFF2-40B4-BE49-F238E27FC236}">
                  <a16:creationId xmlns:a16="http://schemas.microsoft.com/office/drawing/2014/main" id="{ED6F2B5B-12DA-484A-9A55-A1D93AB9B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>
                <a:extLst>
                  <a:ext uri="{FF2B5EF4-FFF2-40B4-BE49-F238E27FC236}">
                    <a16:creationId xmlns:a16="http://schemas.microsoft.com/office/drawing/2014/main" id="{533ECC3A-FEAC-415C-8D1C-C888C980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>
                <a:extLst>
                  <a:ext uri="{FF2B5EF4-FFF2-40B4-BE49-F238E27FC236}">
                    <a16:creationId xmlns:a16="http://schemas.microsoft.com/office/drawing/2014/main" id="{55A87B2D-6AD4-4C38-AC6C-05600C92E4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120866" name="Group 177">
              <a:extLst>
                <a:ext uri="{FF2B5EF4-FFF2-40B4-BE49-F238E27FC236}">
                  <a16:creationId xmlns:a16="http://schemas.microsoft.com/office/drawing/2014/main" id="{513754AF-ECF3-420C-A68C-88BE6C6074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>
                <a:extLst>
                  <a:ext uri="{FF2B5EF4-FFF2-40B4-BE49-F238E27FC236}">
                    <a16:creationId xmlns:a16="http://schemas.microsoft.com/office/drawing/2014/main" id="{174EE138-6C03-4FE7-9667-9A262A04AC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>
                <a:extLst>
                  <a:ext uri="{FF2B5EF4-FFF2-40B4-BE49-F238E27FC236}">
                    <a16:creationId xmlns:a16="http://schemas.microsoft.com/office/drawing/2014/main" id="{00988F38-3588-44DC-B35C-91F879077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>
                <a:extLst>
                  <a:ext uri="{FF2B5EF4-FFF2-40B4-BE49-F238E27FC236}">
                    <a16:creationId xmlns:a16="http://schemas.microsoft.com/office/drawing/2014/main" id="{EDE67202-53BF-4F92-A00A-BA05FFB7A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20867" name="Group 186">
              <a:extLst>
                <a:ext uri="{FF2B5EF4-FFF2-40B4-BE49-F238E27FC236}">
                  <a16:creationId xmlns:a16="http://schemas.microsoft.com/office/drawing/2014/main" id="{FD0378EF-C062-4917-95AF-D7E3D6020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>
                <a:extLst>
                  <a:ext uri="{FF2B5EF4-FFF2-40B4-BE49-F238E27FC236}">
                    <a16:creationId xmlns:a16="http://schemas.microsoft.com/office/drawing/2014/main" id="{4829B2B8-1695-408C-BF2C-0B430CA31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6" name="Line 188">
                <a:extLst>
                  <a:ext uri="{FF2B5EF4-FFF2-40B4-BE49-F238E27FC236}">
                    <a16:creationId xmlns:a16="http://schemas.microsoft.com/office/drawing/2014/main" id="{28E63749-062A-4DF2-95F7-7EDA8940D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>
                <a:extLst>
                  <a:ext uri="{FF2B5EF4-FFF2-40B4-BE49-F238E27FC236}">
                    <a16:creationId xmlns:a16="http://schemas.microsoft.com/office/drawing/2014/main" id="{B5B7EE9B-C6C8-47F5-9214-5BF800DE2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120868" name="Freeform 205">
              <a:extLst>
                <a:ext uri="{FF2B5EF4-FFF2-40B4-BE49-F238E27FC236}">
                  <a16:creationId xmlns:a16="http://schemas.microsoft.com/office/drawing/2014/main" id="{CC46F5F7-E49A-45D7-A788-3024DD5E4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69" name="Freeform 206">
              <a:extLst>
                <a:ext uri="{FF2B5EF4-FFF2-40B4-BE49-F238E27FC236}">
                  <a16:creationId xmlns:a16="http://schemas.microsoft.com/office/drawing/2014/main" id="{57C49131-1A99-474E-A366-0D8FE479D21B}"/>
                </a:ext>
              </a:extLst>
            </p:cNvPr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870" name="Group 207">
              <a:extLst>
                <a:ext uri="{FF2B5EF4-FFF2-40B4-BE49-F238E27FC236}">
                  <a16:creationId xmlns:a16="http://schemas.microsoft.com/office/drawing/2014/main" id="{BFD372CB-6052-4C7C-97F6-7712B9AF0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>
                <a:extLst>
                  <a:ext uri="{FF2B5EF4-FFF2-40B4-BE49-F238E27FC236}">
                    <a16:creationId xmlns:a16="http://schemas.microsoft.com/office/drawing/2014/main" id="{8AFE7CCC-AD84-4782-8637-A04F3E05C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3" name="Line 209">
                <a:extLst>
                  <a:ext uri="{FF2B5EF4-FFF2-40B4-BE49-F238E27FC236}">
                    <a16:creationId xmlns:a16="http://schemas.microsoft.com/office/drawing/2014/main" id="{D20AB9D4-9D46-49AF-909A-198602A10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>
                <a:extLst>
                  <a:ext uri="{FF2B5EF4-FFF2-40B4-BE49-F238E27FC236}">
                    <a16:creationId xmlns:a16="http://schemas.microsoft.com/office/drawing/2014/main" id="{82242A9D-9A0A-4A5D-B231-049A359B7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120871" name="Freeform 211">
              <a:extLst>
                <a:ext uri="{FF2B5EF4-FFF2-40B4-BE49-F238E27FC236}">
                  <a16:creationId xmlns:a16="http://schemas.microsoft.com/office/drawing/2014/main" id="{CD560820-6944-442B-9560-8BE03094CCF1}"/>
                </a:ext>
              </a:extLst>
            </p:cNvPr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>
              <a:extLst>
                <a:ext uri="{FF2B5EF4-FFF2-40B4-BE49-F238E27FC236}">
                  <a16:creationId xmlns:a16="http://schemas.microsoft.com/office/drawing/2014/main" id="{A97D65EE-5F2B-4337-B54A-3E7F5FC36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0873" name="Group 235">
              <a:extLst>
                <a:ext uri="{FF2B5EF4-FFF2-40B4-BE49-F238E27FC236}">
                  <a16:creationId xmlns:a16="http://schemas.microsoft.com/office/drawing/2014/main" id="{E1245712-B3A2-44E1-95FF-1D6B3D325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>
                <a:extLst>
                  <a:ext uri="{FF2B5EF4-FFF2-40B4-BE49-F238E27FC236}">
                    <a16:creationId xmlns:a16="http://schemas.microsoft.com/office/drawing/2014/main" id="{500BD06D-F64B-4109-8210-74A6C5459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>
                <a:extLst>
                  <a:ext uri="{FF2B5EF4-FFF2-40B4-BE49-F238E27FC236}">
                    <a16:creationId xmlns:a16="http://schemas.microsoft.com/office/drawing/2014/main" id="{79DB20F8-1D6A-4668-B7FF-4E96A4A6F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106541" name="Line 238">
                <a:extLst>
                  <a:ext uri="{FF2B5EF4-FFF2-40B4-BE49-F238E27FC236}">
                    <a16:creationId xmlns:a16="http://schemas.microsoft.com/office/drawing/2014/main" id="{3983B639-25DD-4D37-B993-7378C18E4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>
            <a:extLst>
              <a:ext uri="{FF2B5EF4-FFF2-40B4-BE49-F238E27FC236}">
                <a16:creationId xmlns:a16="http://schemas.microsoft.com/office/drawing/2014/main" id="{49BF0C9D-16AF-49E7-A139-91888123D8C0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>
              <a:extLst>
                <a:ext uri="{FF2B5EF4-FFF2-40B4-BE49-F238E27FC236}">
                  <a16:creationId xmlns:a16="http://schemas.microsoft.com/office/drawing/2014/main" id="{C984268F-6568-4BDB-AAA6-4C64CAC53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>
              <a:extLst>
                <a:ext uri="{FF2B5EF4-FFF2-40B4-BE49-F238E27FC236}">
                  <a16:creationId xmlns:a16="http://schemas.microsoft.com/office/drawing/2014/main" id="{BD957B32-9708-448B-9579-017B6D228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>
              <a:extLst>
                <a:ext uri="{FF2B5EF4-FFF2-40B4-BE49-F238E27FC236}">
                  <a16:creationId xmlns:a16="http://schemas.microsoft.com/office/drawing/2014/main" id="{F19DCB15-E77E-4639-AD07-1D6C13EA5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>
            <a:extLst>
              <a:ext uri="{FF2B5EF4-FFF2-40B4-BE49-F238E27FC236}">
                <a16:creationId xmlns:a16="http://schemas.microsoft.com/office/drawing/2014/main" id="{98DE4873-6B02-4B27-9F31-FCCCA5D64254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20847" name="Group 282">
              <a:extLst>
                <a:ext uri="{FF2B5EF4-FFF2-40B4-BE49-F238E27FC236}">
                  <a16:creationId xmlns:a16="http://schemas.microsoft.com/office/drawing/2014/main" id="{9C1FEB94-9525-4DB7-9458-725F76385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20858" name="Group 283">
                <a:extLst>
                  <a:ext uri="{FF2B5EF4-FFF2-40B4-BE49-F238E27FC236}">
                    <a16:creationId xmlns:a16="http://schemas.microsoft.com/office/drawing/2014/main" id="{6C99F667-46A7-4DC4-9121-C3658C0D8A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>
                  <a:extLst>
                    <a:ext uri="{FF2B5EF4-FFF2-40B4-BE49-F238E27FC236}">
                      <a16:creationId xmlns:a16="http://schemas.microsoft.com/office/drawing/2014/main" id="{12C90817-DAAB-404B-8FF4-1A8CAC2BB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>
                  <a:extLst>
                    <a:ext uri="{FF2B5EF4-FFF2-40B4-BE49-F238E27FC236}">
                      <a16:creationId xmlns:a16="http://schemas.microsoft.com/office/drawing/2014/main" id="{DE6C2195-DB72-4ABD-831C-8E87B9C4C5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>
                <a:extLst>
                  <a:ext uri="{FF2B5EF4-FFF2-40B4-BE49-F238E27FC236}">
                    <a16:creationId xmlns:a16="http://schemas.microsoft.com/office/drawing/2014/main" id="{189B915C-956E-44FC-89A3-53CF7D1832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8" name="Group 287">
              <a:extLst>
                <a:ext uri="{FF2B5EF4-FFF2-40B4-BE49-F238E27FC236}">
                  <a16:creationId xmlns:a16="http://schemas.microsoft.com/office/drawing/2014/main" id="{6586449D-771A-4517-9C82-80081067C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20854" name="Group 288">
                <a:extLst>
                  <a:ext uri="{FF2B5EF4-FFF2-40B4-BE49-F238E27FC236}">
                    <a16:creationId xmlns:a16="http://schemas.microsoft.com/office/drawing/2014/main" id="{E95AD268-D5B2-4984-A4E0-2EE97F686A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>
                  <a:extLst>
                    <a:ext uri="{FF2B5EF4-FFF2-40B4-BE49-F238E27FC236}">
                      <a16:creationId xmlns:a16="http://schemas.microsoft.com/office/drawing/2014/main" id="{C2331C98-1EC9-4BAB-AD9A-F0B78D12CA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>
                  <a:extLst>
                    <a:ext uri="{FF2B5EF4-FFF2-40B4-BE49-F238E27FC236}">
                      <a16:creationId xmlns:a16="http://schemas.microsoft.com/office/drawing/2014/main" id="{CBB61A3E-4150-48C0-9F51-32C6501D4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>
                <a:extLst>
                  <a:ext uri="{FF2B5EF4-FFF2-40B4-BE49-F238E27FC236}">
                    <a16:creationId xmlns:a16="http://schemas.microsoft.com/office/drawing/2014/main" id="{185F9B1B-6B21-4B03-BCEC-CC6309567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20849" name="Group 292">
              <a:extLst>
                <a:ext uri="{FF2B5EF4-FFF2-40B4-BE49-F238E27FC236}">
                  <a16:creationId xmlns:a16="http://schemas.microsoft.com/office/drawing/2014/main" id="{9CFF5512-BEF1-4701-B543-EB1783361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20850" name="Group 293">
                <a:extLst>
                  <a:ext uri="{FF2B5EF4-FFF2-40B4-BE49-F238E27FC236}">
                    <a16:creationId xmlns:a16="http://schemas.microsoft.com/office/drawing/2014/main" id="{E5C14B28-0ABD-40A2-B33F-FDF287B1B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>
                  <a:extLst>
                    <a:ext uri="{FF2B5EF4-FFF2-40B4-BE49-F238E27FC236}">
                      <a16:creationId xmlns:a16="http://schemas.microsoft.com/office/drawing/2014/main" id="{9B86EA90-6773-4557-9C8B-4DC118FF1F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>
                  <a:extLst>
                    <a:ext uri="{FF2B5EF4-FFF2-40B4-BE49-F238E27FC236}">
                      <a16:creationId xmlns:a16="http://schemas.microsoft.com/office/drawing/2014/main" id="{929466D6-A7EC-4A2A-824B-DDA5A0B1D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>
                <a:extLst>
                  <a:ext uri="{FF2B5EF4-FFF2-40B4-BE49-F238E27FC236}">
                    <a16:creationId xmlns:a16="http://schemas.microsoft.com/office/drawing/2014/main" id="{4A5A3381-76D3-49C0-A411-522B6557F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120846" name="Picture 298" descr="underline_base">
            <a:extLst>
              <a:ext uri="{FF2B5EF4-FFF2-40B4-BE49-F238E27FC236}">
                <a16:creationId xmlns:a16="http://schemas.microsoft.com/office/drawing/2014/main" id="{C10F5D0C-AEFE-46B3-8975-7772E572B19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>
            <a:extLst>
              <a:ext uri="{FF2B5EF4-FFF2-40B4-BE49-F238E27FC236}">
                <a16:creationId xmlns:a16="http://schemas.microsoft.com/office/drawing/2014/main" id="{48F9CE4F-7ADA-45A0-A471-A2E99107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3" name="Slide Number Placeholder 5">
            <a:extLst>
              <a:ext uri="{FF2B5EF4-FFF2-40B4-BE49-F238E27FC236}">
                <a16:creationId xmlns:a16="http://schemas.microsoft.com/office/drawing/2014/main" id="{161930E4-785F-48C1-A648-F52B649B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A243121-78C4-47F5-91A7-1D0C8611F2B6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pic>
        <p:nvPicPr>
          <p:cNvPr id="121859" name="Picture 5" descr="underline_base">
            <a:extLst>
              <a:ext uri="{FF2B5EF4-FFF2-40B4-BE49-F238E27FC236}">
                <a16:creationId xmlns:a16="http://schemas.microsoft.com/office/drawing/2014/main" id="{03978FD0-F6BB-45D7-8E0E-3735116856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>
            <a:extLst>
              <a:ext uri="{FF2B5EF4-FFF2-40B4-BE49-F238E27FC236}">
                <a16:creationId xmlns:a16="http://schemas.microsoft.com/office/drawing/2014/main" id="{950247CD-C9AA-4093-A307-3F82F0EF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throughput</a:t>
            </a:r>
          </a:p>
        </p:txBody>
      </p:sp>
      <p:sp>
        <p:nvSpPr>
          <p:cNvPr id="107526" name="Rectangle 3">
            <a:extLst>
              <a:ext uri="{FF2B5EF4-FFF2-40B4-BE49-F238E27FC236}">
                <a16:creationId xmlns:a16="http://schemas.microsoft.com/office/drawing/2014/main" id="{26E0C43E-DBE2-44F7-B023-613833F7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r>
              <a:rPr lang="en-US" altLang="en-US" sz="2800"/>
              <a:t>avg. TCP thruput as function of window size, RTT?</a:t>
            </a:r>
          </a:p>
          <a:p>
            <a:pPr lvl="1"/>
            <a:r>
              <a:rPr lang="en-US" altLang="en-US" sz="2400"/>
              <a:t>ignore slow start, assume always data to send</a:t>
            </a:r>
          </a:p>
          <a:p>
            <a:r>
              <a:rPr lang="en-US" altLang="en-US" sz="2800"/>
              <a:t>W: window size </a:t>
            </a:r>
            <a:r>
              <a:rPr lang="en-US" altLang="en-US" sz="1600"/>
              <a:t>(measured in bytes)</a:t>
            </a:r>
            <a:r>
              <a:rPr lang="en-US" altLang="en-US" sz="2800"/>
              <a:t> where loss occurs</a:t>
            </a:r>
          </a:p>
          <a:p>
            <a:pPr lvl="1"/>
            <a:r>
              <a:rPr lang="en-US" altLang="en-US" sz="2400"/>
              <a:t>avg. window size (# in-flight bytes) is ¾ W</a:t>
            </a:r>
          </a:p>
          <a:p>
            <a:pPr lvl="1"/>
            <a:r>
              <a:rPr lang="en-US" altLang="en-US" sz="2400"/>
              <a:t>avg. thruput is 3/4W per RTT</a:t>
            </a:r>
          </a:p>
        </p:txBody>
      </p:sp>
      <p:grpSp>
        <p:nvGrpSpPr>
          <p:cNvPr id="121862" name="Group 35">
            <a:extLst>
              <a:ext uri="{FF2B5EF4-FFF2-40B4-BE49-F238E27FC236}">
                <a16:creationId xmlns:a16="http://schemas.microsoft.com/office/drawing/2014/main" id="{4B87D4C9-2ABF-4C90-9330-63712F9ADB60}"/>
              </a:ext>
            </a:extLst>
          </p:cNvPr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121873" name="Freeform 26">
              <a:extLst>
                <a:ext uri="{FF2B5EF4-FFF2-40B4-BE49-F238E27FC236}">
                  <a16:creationId xmlns:a16="http://schemas.microsoft.com/office/drawing/2014/main" id="{8AA297F7-81E3-4204-9E38-E63E554A9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>
              <a:extLst>
                <a:ext uri="{FF2B5EF4-FFF2-40B4-BE49-F238E27FC236}">
                  <a16:creationId xmlns:a16="http://schemas.microsoft.com/office/drawing/2014/main" id="{41757C26-ECCA-4187-B951-D2F82D78C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>
              <a:extLst>
                <a:ext uri="{FF2B5EF4-FFF2-40B4-BE49-F238E27FC236}">
                  <a16:creationId xmlns:a16="http://schemas.microsoft.com/office/drawing/2014/main" id="{A9783D73-E1CA-41A4-A5F4-C612B80C6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>
              <a:extLst>
                <a:ext uri="{FF2B5EF4-FFF2-40B4-BE49-F238E27FC236}">
                  <a16:creationId xmlns:a16="http://schemas.microsoft.com/office/drawing/2014/main" id="{B723D8BE-27A7-4CB4-9C42-E1CF67B8F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>
              <a:extLst>
                <a:ext uri="{FF2B5EF4-FFF2-40B4-BE49-F238E27FC236}">
                  <a16:creationId xmlns:a16="http://schemas.microsoft.com/office/drawing/2014/main" id="{A870C198-4E7A-4469-9B14-F5CA5DE84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>
              <a:extLst>
                <a:ext uri="{FF2B5EF4-FFF2-40B4-BE49-F238E27FC236}">
                  <a16:creationId xmlns:a16="http://schemas.microsoft.com/office/drawing/2014/main" id="{81BC0437-B430-48FC-AB24-9D2E76C61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</a:t>
              </a:r>
            </a:p>
          </p:txBody>
        </p:sp>
        <p:sp>
          <p:nvSpPr>
            <p:cNvPr id="107544" name="Text Box 34">
              <a:extLst>
                <a:ext uri="{FF2B5EF4-FFF2-40B4-BE49-F238E27FC236}">
                  <a16:creationId xmlns:a16="http://schemas.microsoft.com/office/drawing/2014/main" id="{602EC5ED-B7B3-4E4C-B5A4-F0CD3712D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W/2</a:t>
              </a:r>
            </a:p>
          </p:txBody>
        </p:sp>
      </p:grpSp>
      <p:grpSp>
        <p:nvGrpSpPr>
          <p:cNvPr id="121863" name="Group 45">
            <a:extLst>
              <a:ext uri="{FF2B5EF4-FFF2-40B4-BE49-F238E27FC236}">
                <a16:creationId xmlns:a16="http://schemas.microsoft.com/office/drawing/2014/main" id="{7655B5CA-39D2-4BD6-B822-F00398C6C264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3440113"/>
            <a:ext cx="3795713" cy="620712"/>
            <a:chOff x="1722" y="2139"/>
            <a:chExt cx="2391" cy="391"/>
          </a:xfrm>
        </p:grpSpPr>
        <p:sp>
          <p:nvSpPr>
            <p:cNvPr id="107529" name="Text Box 36">
              <a:extLst>
                <a:ext uri="{FF2B5EF4-FFF2-40B4-BE49-F238E27FC236}">
                  <a16:creationId xmlns:a16="http://schemas.microsoft.com/office/drawing/2014/main" id="{16F2C0BA-A755-4AC2-B6B6-2C5A14810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avg TCP thruput = </a:t>
              </a:r>
            </a:p>
          </p:txBody>
        </p:sp>
        <p:grpSp>
          <p:nvGrpSpPr>
            <p:cNvPr id="121865" name="Group 44">
              <a:extLst>
                <a:ext uri="{FF2B5EF4-FFF2-40B4-BE49-F238E27FC236}">
                  <a16:creationId xmlns:a16="http://schemas.microsoft.com/office/drawing/2014/main" id="{54F07C4F-108F-4D5A-B589-A2A6D790B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>
                <a:extLst>
                  <a:ext uri="{FF2B5EF4-FFF2-40B4-BE49-F238E27FC236}">
                    <a16:creationId xmlns:a16="http://schemas.microsoft.com/office/drawing/2014/main" id="{D82766AA-BF9D-4964-820F-F604C73E5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3</a:t>
                </a:r>
              </a:p>
            </p:txBody>
          </p:sp>
          <p:sp>
            <p:nvSpPr>
              <p:cNvPr id="107532" name="Text Box 38">
                <a:extLst>
                  <a:ext uri="{FF2B5EF4-FFF2-40B4-BE49-F238E27FC236}">
                    <a16:creationId xmlns:a16="http://schemas.microsoft.com/office/drawing/2014/main" id="{04B2531C-7F30-4222-8483-DFC2FB645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4</a:t>
                </a:r>
              </a:p>
            </p:txBody>
          </p:sp>
          <p:sp>
            <p:nvSpPr>
              <p:cNvPr id="107533" name="Line 39">
                <a:extLst>
                  <a:ext uri="{FF2B5EF4-FFF2-40B4-BE49-F238E27FC236}">
                    <a16:creationId xmlns:a16="http://schemas.microsoft.com/office/drawing/2014/main" id="{116511C4-44FA-414A-9FCC-6E6BE3100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>
                <a:extLst>
                  <a:ext uri="{FF2B5EF4-FFF2-40B4-BE49-F238E27FC236}">
                    <a16:creationId xmlns:a16="http://schemas.microsoft.com/office/drawing/2014/main" id="{8A330A84-3DC9-44BF-9300-F7774AC78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W</a:t>
                </a:r>
              </a:p>
            </p:txBody>
          </p:sp>
          <p:sp>
            <p:nvSpPr>
              <p:cNvPr id="107535" name="Text Box 41">
                <a:extLst>
                  <a:ext uri="{FF2B5EF4-FFF2-40B4-BE49-F238E27FC236}">
                    <a16:creationId xmlns:a16="http://schemas.microsoft.com/office/drawing/2014/main" id="{7E18B73D-831B-4C49-B897-A1E4EA1F09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RTT</a:t>
                </a:r>
              </a:p>
            </p:txBody>
          </p:sp>
          <p:sp>
            <p:nvSpPr>
              <p:cNvPr id="107536" name="Line 42">
                <a:extLst>
                  <a:ext uri="{FF2B5EF4-FFF2-40B4-BE49-F238E27FC236}">
                    <a16:creationId xmlns:a16="http://schemas.microsoft.com/office/drawing/2014/main" id="{09AE6C49-FB3E-46C0-9A21-7D83EC791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>
                <a:extLst>
                  <a:ext uri="{FF2B5EF4-FFF2-40B4-BE49-F238E27FC236}">
                    <a16:creationId xmlns:a16="http://schemas.microsoft.com/office/drawing/2014/main" id="{AD240183-0BA8-4BC2-A336-36AFFA576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bytes/sec</a:t>
                </a:r>
              </a:p>
            </p:txBody>
          </p:sp>
        </p:grp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>
            <a:extLst>
              <a:ext uri="{FF2B5EF4-FFF2-40B4-BE49-F238E27FC236}">
                <a16:creationId xmlns:a16="http://schemas.microsoft.com/office/drawing/2014/main" id="{B90C027E-EC7D-4CED-A1F5-43E94670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7" name="Slide Number Placeholder 5">
            <a:extLst>
              <a:ext uri="{FF2B5EF4-FFF2-40B4-BE49-F238E27FC236}">
                <a16:creationId xmlns:a16="http://schemas.microsoft.com/office/drawing/2014/main" id="{1F9F644B-E77F-469A-9F4E-9F29CBAC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734B5B5-6883-4745-81B4-531707190E6A}" type="slidenum">
              <a:rPr lang="en-US" altLang="en-US" sz="1200"/>
              <a:pPr/>
              <a:t>103</a:t>
            </a:fld>
            <a:endParaRPr lang="en-US" altLang="en-US" sz="1200"/>
          </a:p>
        </p:txBody>
      </p:sp>
      <p:pic>
        <p:nvPicPr>
          <p:cNvPr id="122883" name="Picture 5" descr="underline_base">
            <a:extLst>
              <a:ext uri="{FF2B5EF4-FFF2-40B4-BE49-F238E27FC236}">
                <a16:creationId xmlns:a16="http://schemas.microsoft.com/office/drawing/2014/main" id="{7A7830C3-A932-4BA7-A07C-608EA04963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>
            <a:extLst>
              <a:ext uri="{FF2B5EF4-FFF2-40B4-BE49-F238E27FC236}">
                <a16:creationId xmlns:a16="http://schemas.microsoft.com/office/drawing/2014/main" id="{2CD56EBC-2F91-4451-935E-8F51A531D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TCP Futures: TCP over </a:t>
            </a:r>
            <a:r>
              <a:rPr lang="ja-JP" altLang="en-US" sz="3600"/>
              <a:t>“</a:t>
            </a:r>
            <a:r>
              <a:rPr lang="en-US" altLang="ja-JP" sz="3600"/>
              <a:t>long, fat pipes</a:t>
            </a:r>
            <a:r>
              <a:rPr lang="ja-JP" altLang="en-US" sz="3600"/>
              <a:t>”</a:t>
            </a:r>
            <a:endParaRPr lang="en-US" altLang="en-US" sz="3600"/>
          </a:p>
        </p:txBody>
      </p:sp>
      <p:sp>
        <p:nvSpPr>
          <p:cNvPr id="108550" name="Rectangle 3">
            <a:extLst>
              <a:ext uri="{FF2B5EF4-FFF2-40B4-BE49-F238E27FC236}">
                <a16:creationId xmlns:a16="http://schemas.microsoft.com/office/drawing/2014/main" id="{70055201-BE8A-44FE-9C9F-7423C5929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altLang="en-US" sz="2800"/>
              <a:t>example: 1500 byte segments, 100ms RTT, want 10 Gbps throughput</a:t>
            </a:r>
          </a:p>
          <a:p>
            <a:r>
              <a:rPr lang="en-US" altLang="en-US" sz="2800"/>
              <a:t>requires W = 83,333 in-flight segments</a:t>
            </a:r>
          </a:p>
          <a:p>
            <a:r>
              <a:rPr lang="en-US" altLang="en-US" sz="2800"/>
              <a:t>throughput in terms of segment loss probability, L </a:t>
            </a:r>
            <a:r>
              <a:rPr lang="en-US" altLang="en-US" sz="2000"/>
              <a:t>[Mathis 1997]:</a:t>
            </a:r>
            <a:br>
              <a:rPr lang="en-US" altLang="en-US" sz="2800"/>
            </a:b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MS Mincho" panose="02020609040205080304" pitchFamily="49" charset="-128"/>
                <a:ea typeface="MS Mincho" panose="02020609040205080304" pitchFamily="49" charset="-128"/>
              </a:rPr>
              <a:t>➜ </a:t>
            </a:r>
            <a:r>
              <a:rPr lang="en-US" altLang="en-US" sz="2400">
                <a:ea typeface="MS Mincho" panose="02020609040205080304" pitchFamily="49" charset="-128"/>
              </a:rPr>
              <a:t>to achieve 10 Gbps throughput, need a loss rate of </a:t>
            </a:r>
            <a:r>
              <a:rPr lang="en-US" altLang="en-US" sz="2400"/>
              <a:t>L = 2</a:t>
            </a:r>
            <a:r>
              <a:rPr lang="el-GR" altLang="en-US" sz="2400"/>
              <a:t>·</a:t>
            </a:r>
            <a:r>
              <a:rPr lang="en-US" altLang="en-US" sz="2400"/>
              <a:t>10</a:t>
            </a:r>
            <a:r>
              <a:rPr lang="en-US" altLang="en-US" sz="2400" baseline="30000"/>
              <a:t>-10  </a:t>
            </a:r>
            <a:r>
              <a:rPr lang="en-US" altLang="en-US" sz="2400" i="1">
                <a:solidFill>
                  <a:srgbClr val="FF0000"/>
                </a:solidFill>
              </a:rPr>
              <a:t> – a very small loss rate!</a:t>
            </a:r>
          </a:p>
          <a:p>
            <a:r>
              <a:rPr lang="en-US" altLang="en-US" sz="2800"/>
              <a:t>new versions of TCP for high-speed</a:t>
            </a:r>
            <a:endParaRPr lang="en-US" altLang="en-US" sz="2800" baseline="30000"/>
          </a:p>
          <a:p>
            <a:endParaRPr lang="en-US" altLang="en-US" sz="2800"/>
          </a:p>
        </p:txBody>
      </p:sp>
      <p:grpSp>
        <p:nvGrpSpPr>
          <p:cNvPr id="122886" name="Group 16">
            <a:extLst>
              <a:ext uri="{FF2B5EF4-FFF2-40B4-BE49-F238E27FC236}">
                <a16:creationId xmlns:a16="http://schemas.microsoft.com/office/drawing/2014/main" id="{CF3A59DF-0F3D-41DB-B7AC-72399A7C7356}"/>
              </a:ext>
            </a:extLst>
          </p:cNvPr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>
              <a:extLst>
                <a:ext uri="{FF2B5EF4-FFF2-40B4-BE49-F238E27FC236}">
                  <a16:creationId xmlns:a16="http://schemas.microsoft.com/office/drawing/2014/main" id="{136F9C81-2D53-4C41-920E-91624C32C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>
              <a:extLst>
                <a:ext uri="{FF2B5EF4-FFF2-40B4-BE49-F238E27FC236}">
                  <a16:creationId xmlns:a16="http://schemas.microsoft.com/office/drawing/2014/main" id="{C437D1B2-4F95-4DA7-967D-09404B084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1.22</a:t>
              </a:r>
            </a:p>
          </p:txBody>
        </p:sp>
        <p:grpSp>
          <p:nvGrpSpPr>
            <p:cNvPr id="122889" name="Group 15">
              <a:extLst>
                <a:ext uri="{FF2B5EF4-FFF2-40B4-BE49-F238E27FC236}">
                  <a16:creationId xmlns:a16="http://schemas.microsoft.com/office/drawing/2014/main" id="{B62D304A-6F9E-48E6-95C5-A91FC17AB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>
                <a:extLst>
                  <a:ext uri="{FF2B5EF4-FFF2-40B4-BE49-F238E27FC236}">
                    <a16:creationId xmlns:a16="http://schemas.microsoft.com/office/drawing/2014/main" id="{2D859C15-3D71-42D0-972A-2F796A76F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>
                <a:extLst>
                  <a:ext uri="{FF2B5EF4-FFF2-40B4-BE49-F238E27FC236}">
                    <a16:creationId xmlns:a16="http://schemas.microsoft.com/office/drawing/2014/main" id="{F5D3C397-F729-43F8-A677-A5CB6B91B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>
                <a:extLst>
                  <a:ext uri="{FF2B5EF4-FFF2-40B4-BE49-F238E27FC236}">
                    <a16:creationId xmlns:a16="http://schemas.microsoft.com/office/drawing/2014/main" id="{1D98814D-71B2-4547-9758-BFCAEDAC2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>
                <a:extLst>
                  <a:ext uri="{FF2B5EF4-FFF2-40B4-BE49-F238E27FC236}">
                    <a16:creationId xmlns:a16="http://schemas.microsoft.com/office/drawing/2014/main" id="{EF88F0CE-4FFD-4444-8AE9-78166C1B8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RTT</a:t>
                </a:r>
              </a:p>
            </p:txBody>
          </p:sp>
          <p:sp>
            <p:nvSpPr>
              <p:cNvPr id="122894" name="Freeform 13">
                <a:extLst>
                  <a:ext uri="{FF2B5EF4-FFF2-40B4-BE49-F238E27FC236}">
                    <a16:creationId xmlns:a16="http://schemas.microsoft.com/office/drawing/2014/main" id="{DE3B8897-E36A-40DD-B0E6-C97A863CC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>
                <a:extLst>
                  <a:ext uri="{FF2B5EF4-FFF2-40B4-BE49-F238E27FC236}">
                    <a16:creationId xmlns:a16="http://schemas.microsoft.com/office/drawing/2014/main" id="{3BF885E1-91DB-4A98-9BBC-94701B3C7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>
                    <a:latin typeface="Arial" charset="0"/>
                  </a:rPr>
                  <a:t>L</a:t>
                </a:r>
              </a:p>
            </p:txBody>
          </p:sp>
        </p:grp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>
            <a:extLst>
              <a:ext uri="{FF2B5EF4-FFF2-40B4-BE49-F238E27FC236}">
                <a16:creationId xmlns:a16="http://schemas.microsoft.com/office/drawing/2014/main" id="{651F8215-FA16-4D97-A623-33BD7134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>
            <a:extLst>
              <a:ext uri="{FF2B5EF4-FFF2-40B4-BE49-F238E27FC236}">
                <a16:creationId xmlns:a16="http://schemas.microsoft.com/office/drawing/2014/main" id="{7DEDF6FC-B261-424E-9092-08899A9A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BF81C4A-B054-4BE0-9539-DADF89D97629}" type="slidenum">
              <a:rPr lang="en-US" altLang="en-US" sz="1200"/>
              <a:pPr/>
              <a:t>104</a:t>
            </a:fld>
            <a:endParaRPr lang="en-US" altLang="en-US" sz="1200"/>
          </a:p>
        </p:txBody>
      </p:sp>
      <p:sp>
        <p:nvSpPr>
          <p:cNvPr id="109572" name="Line 68">
            <a:extLst>
              <a:ext uri="{FF2B5EF4-FFF2-40B4-BE49-F238E27FC236}">
                <a16:creationId xmlns:a16="http://schemas.microsoft.com/office/drawing/2014/main" id="{3A5146FF-0C69-4659-9389-F96A75079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908" name="Group 59">
            <a:extLst>
              <a:ext uri="{FF2B5EF4-FFF2-40B4-BE49-F238E27FC236}">
                <a16:creationId xmlns:a16="http://schemas.microsoft.com/office/drawing/2014/main" id="{50649AA2-C397-4F76-BF64-DF905DF6DE37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123936" name="Oval 407">
              <a:extLst>
                <a:ext uri="{FF2B5EF4-FFF2-40B4-BE49-F238E27FC236}">
                  <a16:creationId xmlns:a16="http://schemas.microsoft.com/office/drawing/2014/main" id="{DD037587-9C62-4589-B0B9-11FE96ACA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937" name="Rectangle 410">
              <a:extLst>
                <a:ext uri="{FF2B5EF4-FFF2-40B4-BE49-F238E27FC236}">
                  <a16:creationId xmlns:a16="http://schemas.microsoft.com/office/drawing/2014/main" id="{88007CF1-F8B4-4D36-B1B4-0A700402D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938" name="Oval 411">
              <a:extLst>
                <a:ext uri="{FF2B5EF4-FFF2-40B4-BE49-F238E27FC236}">
                  <a16:creationId xmlns:a16="http://schemas.microsoft.com/office/drawing/2014/main" id="{F4416A46-A916-43B5-9876-6730E40EE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3939" name="Group 63">
              <a:extLst>
                <a:ext uri="{FF2B5EF4-FFF2-40B4-BE49-F238E27FC236}">
                  <a16:creationId xmlns:a16="http://schemas.microsoft.com/office/drawing/2014/main" id="{3BE26E0F-86F9-4CF4-90F4-A8363BDED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42" name="Freeform 64">
                <a:extLst>
                  <a:ext uri="{FF2B5EF4-FFF2-40B4-BE49-F238E27FC236}">
                    <a16:creationId xmlns:a16="http://schemas.microsoft.com/office/drawing/2014/main" id="{6540806F-E056-43D6-B316-A3D3082FA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3" name="Freeform 65">
                <a:extLst>
                  <a:ext uri="{FF2B5EF4-FFF2-40B4-BE49-F238E27FC236}">
                    <a16:creationId xmlns:a16="http://schemas.microsoft.com/office/drawing/2014/main" id="{21681703-AC16-47E7-A05D-E26FE286B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>
              <a:extLst>
                <a:ext uri="{FF2B5EF4-FFF2-40B4-BE49-F238E27FC236}">
                  <a16:creationId xmlns:a16="http://schemas.microsoft.com/office/drawing/2014/main" id="{8C80CB5D-5588-4DDB-957B-CA74A483F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>
              <a:extLst>
                <a:ext uri="{FF2B5EF4-FFF2-40B4-BE49-F238E27FC236}">
                  <a16:creationId xmlns:a16="http://schemas.microsoft.com/office/drawing/2014/main" id="{091F1C73-7BEE-4B2F-8BCC-DDD0C8DB7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909" name="Group 50">
            <a:extLst>
              <a:ext uri="{FF2B5EF4-FFF2-40B4-BE49-F238E27FC236}">
                <a16:creationId xmlns:a16="http://schemas.microsoft.com/office/drawing/2014/main" id="{AEE160FC-5A2A-4169-8F2C-994D822573C0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123928" name="Oval 407">
              <a:extLst>
                <a:ext uri="{FF2B5EF4-FFF2-40B4-BE49-F238E27FC236}">
                  <a16:creationId xmlns:a16="http://schemas.microsoft.com/office/drawing/2014/main" id="{1EFE5028-1CAF-4AE6-8220-4EB820EC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929" name="Rectangle 410">
              <a:extLst>
                <a:ext uri="{FF2B5EF4-FFF2-40B4-BE49-F238E27FC236}">
                  <a16:creationId xmlns:a16="http://schemas.microsoft.com/office/drawing/2014/main" id="{DD498572-23E5-4997-A7CB-2F8D6A25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3930" name="Oval 411">
              <a:extLst>
                <a:ext uri="{FF2B5EF4-FFF2-40B4-BE49-F238E27FC236}">
                  <a16:creationId xmlns:a16="http://schemas.microsoft.com/office/drawing/2014/main" id="{E693845E-9FB4-4CC8-82F2-40FA742C1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3931" name="Group 54">
              <a:extLst>
                <a:ext uri="{FF2B5EF4-FFF2-40B4-BE49-F238E27FC236}">
                  <a16:creationId xmlns:a16="http://schemas.microsoft.com/office/drawing/2014/main" id="{A85E0065-21F2-4B39-9CC2-E1E371631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3934" name="Freeform 55">
                <a:extLst>
                  <a:ext uri="{FF2B5EF4-FFF2-40B4-BE49-F238E27FC236}">
                    <a16:creationId xmlns:a16="http://schemas.microsoft.com/office/drawing/2014/main" id="{DFA909DF-0F3A-419B-BB84-BD3AFBA74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5" name="Freeform 56">
                <a:extLst>
                  <a:ext uri="{FF2B5EF4-FFF2-40B4-BE49-F238E27FC236}">
                    <a16:creationId xmlns:a16="http://schemas.microsoft.com/office/drawing/2014/main" id="{AD252E08-2A37-47C2-908A-9D7283B5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>
              <a:extLst>
                <a:ext uri="{FF2B5EF4-FFF2-40B4-BE49-F238E27FC236}">
                  <a16:creationId xmlns:a16="http://schemas.microsoft.com/office/drawing/2014/main" id="{1AFE090E-95DB-47B5-A379-B0065AAEF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>
              <a:extLst>
                <a:ext uri="{FF2B5EF4-FFF2-40B4-BE49-F238E27FC236}">
                  <a16:creationId xmlns:a16="http://schemas.microsoft.com/office/drawing/2014/main" id="{BB779C59-FC0A-4B82-AFC7-8E43ECD42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B78731B7-E955-47FE-9D7D-5F23BE2A25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>
            <a:extLst>
              <a:ext uri="{FF2B5EF4-FFF2-40B4-BE49-F238E27FC236}">
                <a16:creationId xmlns:a16="http://schemas.microsoft.com/office/drawing/2014/main" id="{3A1FE4B7-325F-4F41-8DDF-0E46F9246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>
            <a:extLst>
              <a:ext uri="{FF2B5EF4-FFF2-40B4-BE49-F238E27FC236}">
                <a16:creationId xmlns:a16="http://schemas.microsoft.com/office/drawing/2014/main" id="{A7D52F63-8D56-48EB-9C2D-346D1E3D3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>
            <a:extLst>
              <a:ext uri="{FF2B5EF4-FFF2-40B4-BE49-F238E27FC236}">
                <a16:creationId xmlns:a16="http://schemas.microsoft.com/office/drawing/2014/main" id="{43C7720D-9B44-432E-AE1B-FFEE166F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>
            <a:extLst>
              <a:ext uri="{FF2B5EF4-FFF2-40B4-BE49-F238E27FC236}">
                <a16:creationId xmlns:a16="http://schemas.microsoft.com/office/drawing/2014/main" id="{64D03CBF-A3B6-488D-98FD-E41375C09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TCP connection 1</a:t>
            </a:r>
          </a:p>
        </p:txBody>
      </p:sp>
      <p:sp>
        <p:nvSpPr>
          <p:cNvPr id="109580" name="Text Box 29">
            <a:extLst>
              <a:ext uri="{FF2B5EF4-FFF2-40B4-BE49-F238E27FC236}">
                <a16:creationId xmlns:a16="http://schemas.microsoft.com/office/drawing/2014/main" id="{0297B0BF-FCDF-4EB3-8553-2CD0EE94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capacity R</a:t>
            </a:r>
          </a:p>
        </p:txBody>
      </p:sp>
      <p:sp>
        <p:nvSpPr>
          <p:cNvPr id="123916" name="Freeform 40">
            <a:extLst>
              <a:ext uri="{FF2B5EF4-FFF2-40B4-BE49-F238E27FC236}">
                <a16:creationId xmlns:a16="http://schemas.microsoft.com/office/drawing/2014/main" id="{609B311D-DBD2-43B6-8F18-D5FFF6BAA768}"/>
              </a:ext>
            </a:extLst>
          </p:cNvPr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>
            <a:extLst>
              <a:ext uri="{FF2B5EF4-FFF2-40B4-BE49-F238E27FC236}">
                <a16:creationId xmlns:a16="http://schemas.microsoft.com/office/drawing/2014/main" id="{18767D0C-6101-49BF-8821-AB20B353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918" name="Freeform 42">
            <a:extLst>
              <a:ext uri="{FF2B5EF4-FFF2-40B4-BE49-F238E27FC236}">
                <a16:creationId xmlns:a16="http://schemas.microsoft.com/office/drawing/2014/main" id="{07E3A360-546B-4F3F-AE25-21702D5B6E6C}"/>
              </a:ext>
            </a:extLst>
          </p:cNvPr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>
            <a:extLst>
              <a:ext uri="{FF2B5EF4-FFF2-40B4-BE49-F238E27FC236}">
                <a16:creationId xmlns:a16="http://schemas.microsoft.com/office/drawing/2014/main" id="{BEE46218-7CF0-47B8-84A9-F1051CC3B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Fairness</a:t>
            </a:r>
          </a:p>
        </p:txBody>
      </p:sp>
      <p:pic>
        <p:nvPicPr>
          <p:cNvPr id="123920" name="Picture 45" descr="underline_base">
            <a:extLst>
              <a:ext uri="{FF2B5EF4-FFF2-40B4-BE49-F238E27FC236}">
                <a16:creationId xmlns:a16="http://schemas.microsoft.com/office/drawing/2014/main" id="{29708DD4-B5BE-4F64-81CA-53FD505BA8C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Text Box 48">
            <a:extLst>
              <a:ext uri="{FF2B5EF4-FFF2-40B4-BE49-F238E27FC236}">
                <a16:creationId xmlns:a16="http://schemas.microsoft.com/office/drawing/2014/main" id="{70959F68-4647-4E27-A783-8A67BB2D0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TCP connection 2</a:t>
            </a:r>
          </a:p>
        </p:txBody>
      </p:sp>
      <p:grpSp>
        <p:nvGrpSpPr>
          <p:cNvPr id="123922" name="Group 69">
            <a:extLst>
              <a:ext uri="{FF2B5EF4-FFF2-40B4-BE49-F238E27FC236}">
                <a16:creationId xmlns:a16="http://schemas.microsoft.com/office/drawing/2014/main" id="{DE26B7FE-4191-470C-88CD-3E55CF1E09A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123926" name="Picture 70" descr="desktop_computer_stylized_medium">
              <a:extLst>
                <a:ext uri="{FF2B5EF4-FFF2-40B4-BE49-F238E27FC236}">
                  <a16:creationId xmlns:a16="http://schemas.microsoft.com/office/drawing/2014/main" id="{8BA337EF-3D00-4F3E-A677-6FA32C53D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7" name="Freeform 71">
              <a:extLst>
                <a:ext uri="{FF2B5EF4-FFF2-40B4-BE49-F238E27FC236}">
                  <a16:creationId xmlns:a16="http://schemas.microsoft.com/office/drawing/2014/main" id="{0ACE124E-072B-4518-9D2E-8408349FE5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923" name="Group 72">
            <a:extLst>
              <a:ext uri="{FF2B5EF4-FFF2-40B4-BE49-F238E27FC236}">
                <a16:creationId xmlns:a16="http://schemas.microsoft.com/office/drawing/2014/main" id="{A1995C09-50D7-46D8-9145-500B446D7B23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123924" name="Picture 73" descr="desktop_computer_stylized_medium">
              <a:extLst>
                <a:ext uri="{FF2B5EF4-FFF2-40B4-BE49-F238E27FC236}">
                  <a16:creationId xmlns:a16="http://schemas.microsoft.com/office/drawing/2014/main" id="{2069208B-5408-4884-98C5-BDC71B260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5" name="Freeform 74">
              <a:extLst>
                <a:ext uri="{FF2B5EF4-FFF2-40B4-BE49-F238E27FC236}">
                  <a16:creationId xmlns:a16="http://schemas.microsoft.com/office/drawing/2014/main" id="{76F95144-C4B4-4AD3-92AC-C10465D829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5">
            <a:extLst>
              <a:ext uri="{FF2B5EF4-FFF2-40B4-BE49-F238E27FC236}">
                <a16:creationId xmlns:a16="http://schemas.microsoft.com/office/drawing/2014/main" id="{AA51A8D0-7C7C-47A8-ADC1-EFF538E5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0595" name="Slide Number Placeholder 6">
            <a:extLst>
              <a:ext uri="{FF2B5EF4-FFF2-40B4-BE49-F238E27FC236}">
                <a16:creationId xmlns:a16="http://schemas.microsoft.com/office/drawing/2014/main" id="{9931CB63-16D0-4366-A398-8B01B01F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CF201C0C-0E86-410E-B800-AA05C1350405}" type="slidenum">
              <a:rPr lang="en-US" altLang="en-US" sz="1200"/>
              <a:pPr/>
              <a:t>105</a:t>
            </a:fld>
            <a:endParaRPr lang="en-US" altLang="en-US" sz="1200"/>
          </a:p>
        </p:txBody>
      </p:sp>
      <p:pic>
        <p:nvPicPr>
          <p:cNvPr id="124931" name="Picture 26" descr="underline_base">
            <a:extLst>
              <a:ext uri="{FF2B5EF4-FFF2-40B4-BE49-F238E27FC236}">
                <a16:creationId xmlns:a16="http://schemas.microsoft.com/office/drawing/2014/main" id="{D3DD6490-45EF-48BB-B05E-E45BBE2790D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>
            <a:extLst>
              <a:ext uri="{FF2B5EF4-FFF2-40B4-BE49-F238E27FC236}">
                <a16:creationId xmlns:a16="http://schemas.microsoft.com/office/drawing/2014/main" id="{9F2894C8-3F40-4E53-AF41-AA552A38C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>
            <a:extLst>
              <a:ext uri="{FF2B5EF4-FFF2-40B4-BE49-F238E27FC236}">
                <a16:creationId xmlns:a16="http://schemas.microsoft.com/office/drawing/2014/main" id="{B0CE7EBD-0C59-42E4-8320-F101B41BF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additive increase gives slope of 1, as throughout increases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>
            <a:extLst>
              <a:ext uri="{FF2B5EF4-FFF2-40B4-BE49-F238E27FC236}">
                <a16:creationId xmlns:a16="http://schemas.microsoft.com/office/drawing/2014/main" id="{488C0C8B-319F-4FB3-B156-570D62C02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>
            <a:extLst>
              <a:ext uri="{FF2B5EF4-FFF2-40B4-BE49-F238E27FC236}">
                <a16:creationId xmlns:a16="http://schemas.microsoft.com/office/drawing/2014/main" id="{FF56CF83-D37E-4DF6-914F-565FE15E5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>
            <a:extLst>
              <a:ext uri="{FF2B5EF4-FFF2-40B4-BE49-F238E27FC236}">
                <a16:creationId xmlns:a16="http://schemas.microsoft.com/office/drawing/2014/main" id="{3FBEADA4-1DF4-4307-ACED-042E4B541CFA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>
            <a:extLst>
              <a:ext uri="{FF2B5EF4-FFF2-40B4-BE49-F238E27FC236}">
                <a16:creationId xmlns:a16="http://schemas.microsoft.com/office/drawing/2014/main" id="{4706772A-F1A3-476A-BE96-0D02F9E5F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>
            <a:extLst>
              <a:ext uri="{FF2B5EF4-FFF2-40B4-BE49-F238E27FC236}">
                <a16:creationId xmlns:a16="http://schemas.microsoft.com/office/drawing/2014/main" id="{55E62F38-6332-43C4-B8B5-8D45F000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0604" name="Text Box 9">
            <a:extLst>
              <a:ext uri="{FF2B5EF4-FFF2-40B4-BE49-F238E27FC236}">
                <a16:creationId xmlns:a16="http://schemas.microsoft.com/office/drawing/2014/main" id="{C44291D7-F633-452B-8B09-CA1D6044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110605" name="Text Box 10">
            <a:extLst>
              <a:ext uri="{FF2B5EF4-FFF2-40B4-BE49-F238E27FC236}">
                <a16:creationId xmlns:a16="http://schemas.microsoft.com/office/drawing/2014/main" id="{8213FB91-4445-4E69-A9A0-3AB816C0E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equal bandwidth share</a:t>
            </a:r>
            <a:endParaRPr lang="en-US" sz="1000">
              <a:latin typeface="Arial" charset="0"/>
            </a:endParaRPr>
          </a:p>
        </p:txBody>
      </p:sp>
      <p:sp>
        <p:nvSpPr>
          <p:cNvPr id="110606" name="Text Box 11">
            <a:extLst>
              <a:ext uri="{FF2B5EF4-FFF2-40B4-BE49-F238E27FC236}">
                <a16:creationId xmlns:a16="http://schemas.microsoft.com/office/drawing/2014/main" id="{00E4A8BA-F4E5-4067-A975-72802F43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Connection 1 throughput</a:t>
            </a:r>
            <a:endParaRPr lang="en-US" sz="1000">
              <a:latin typeface="Arial" charset="0"/>
            </a:endParaRPr>
          </a:p>
        </p:txBody>
      </p:sp>
      <p:sp>
        <p:nvSpPr>
          <p:cNvPr id="110607" name="Text Box 12">
            <a:extLst>
              <a:ext uri="{FF2B5EF4-FFF2-40B4-BE49-F238E27FC236}">
                <a16:creationId xmlns:a16="http://schemas.microsoft.com/office/drawing/2014/main" id="{63D78667-0F09-40C2-8515-AA230CA69DCF}"/>
              </a:ext>
            </a:extLst>
          </p:cNvPr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</a:rPr>
              <a:t>Connection 2 throughput</a:t>
            </a:r>
            <a:endParaRPr lang="en-US" sz="1000">
              <a:latin typeface="Arial" charset="0"/>
            </a:endParaRPr>
          </a:p>
        </p:txBody>
      </p:sp>
      <p:sp>
        <p:nvSpPr>
          <p:cNvPr id="215053" name="Line 13">
            <a:extLst>
              <a:ext uri="{FF2B5EF4-FFF2-40B4-BE49-F238E27FC236}">
                <a16:creationId xmlns:a16="http://schemas.microsoft.com/office/drawing/2014/main" id="{C2AA8A57-3108-4B6F-BF51-77E04675725E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>
            <a:extLst>
              <a:ext uri="{FF2B5EF4-FFF2-40B4-BE49-F238E27FC236}">
                <a16:creationId xmlns:a16="http://schemas.microsoft.com/office/drawing/2014/main" id="{DBBE9F02-C152-46E7-8A70-23601AA5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5" name="Line 15">
            <a:extLst>
              <a:ext uri="{FF2B5EF4-FFF2-40B4-BE49-F238E27FC236}">
                <a16:creationId xmlns:a16="http://schemas.microsoft.com/office/drawing/2014/main" id="{477ACA57-5299-4808-94A5-52B8953B0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>
            <a:extLst>
              <a:ext uri="{FF2B5EF4-FFF2-40B4-BE49-F238E27FC236}">
                <a16:creationId xmlns:a16="http://schemas.microsoft.com/office/drawing/2014/main" id="{75BE82A4-A029-4FF3-B0BF-74BBB6D0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57" name="Line 17">
            <a:extLst>
              <a:ext uri="{FF2B5EF4-FFF2-40B4-BE49-F238E27FC236}">
                <a16:creationId xmlns:a16="http://schemas.microsoft.com/office/drawing/2014/main" id="{7C9FEA58-D8BC-4DD4-A1F3-1EC1C828DE8F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>
            <a:extLst>
              <a:ext uri="{FF2B5EF4-FFF2-40B4-BE49-F238E27FC236}">
                <a16:creationId xmlns:a16="http://schemas.microsoft.com/office/drawing/2014/main" id="{BA553BEC-6133-4844-AE6F-576624C5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9" name="Line 19">
            <a:extLst>
              <a:ext uri="{FF2B5EF4-FFF2-40B4-BE49-F238E27FC236}">
                <a16:creationId xmlns:a16="http://schemas.microsoft.com/office/drawing/2014/main" id="{0F837B20-1EA9-4E34-A65D-8695E5CB64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>
            <a:extLst>
              <a:ext uri="{FF2B5EF4-FFF2-40B4-BE49-F238E27FC236}">
                <a16:creationId xmlns:a16="http://schemas.microsoft.com/office/drawing/2014/main" id="{B9639B6C-EA90-42F7-A9A9-2E5A60264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61" name="Line 21">
            <a:extLst>
              <a:ext uri="{FF2B5EF4-FFF2-40B4-BE49-F238E27FC236}">
                <a16:creationId xmlns:a16="http://schemas.microsoft.com/office/drawing/2014/main" id="{C1C1E05D-AF99-4340-87FA-7BCA9D60CF0E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>
            <a:extLst>
              <a:ext uri="{FF2B5EF4-FFF2-40B4-BE49-F238E27FC236}">
                <a16:creationId xmlns:a16="http://schemas.microsoft.com/office/drawing/2014/main" id="{C8E3C116-2CD8-4A4D-B7B6-C1770F40AB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>
            <a:extLst>
              <a:ext uri="{FF2B5EF4-FFF2-40B4-BE49-F238E27FC236}">
                <a16:creationId xmlns:a16="http://schemas.microsoft.com/office/drawing/2014/main" id="{37593DEF-32AA-4EB9-BB1E-8C665FFB4040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5">
            <a:extLst>
              <a:ext uri="{FF2B5EF4-FFF2-40B4-BE49-F238E27FC236}">
                <a16:creationId xmlns:a16="http://schemas.microsoft.com/office/drawing/2014/main" id="{CAE37732-96C9-45B4-80D3-770934A0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1619" name="Slide Number Placeholder 6">
            <a:extLst>
              <a:ext uri="{FF2B5EF4-FFF2-40B4-BE49-F238E27FC236}">
                <a16:creationId xmlns:a16="http://schemas.microsoft.com/office/drawing/2014/main" id="{92FC9EE6-3995-4651-9823-D5B50163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FBC002B-5845-47D7-818A-DBB914004D2C}" type="slidenum">
              <a:rPr lang="en-US" altLang="en-US" sz="1200"/>
              <a:pPr/>
              <a:t>106</a:t>
            </a:fld>
            <a:endParaRPr lang="en-US" altLang="en-US" sz="1200"/>
          </a:p>
        </p:txBody>
      </p:sp>
      <p:pic>
        <p:nvPicPr>
          <p:cNvPr id="125955" name="Picture 5" descr="underline_base">
            <a:extLst>
              <a:ext uri="{FF2B5EF4-FFF2-40B4-BE49-F238E27FC236}">
                <a16:creationId xmlns:a16="http://schemas.microsoft.com/office/drawing/2014/main" id="{F042B570-4270-41EE-B4A5-3C3EAD85439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>
            <a:extLst>
              <a:ext uri="{FF2B5EF4-FFF2-40B4-BE49-F238E27FC236}">
                <a16:creationId xmlns:a16="http://schemas.microsoft.com/office/drawing/2014/main" id="{AA5495B6-ACF3-4E7A-95EA-485B74A47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>
            <a:extLst>
              <a:ext uri="{FF2B5EF4-FFF2-40B4-BE49-F238E27FC236}">
                <a16:creationId xmlns:a16="http://schemas.microsoft.com/office/drawing/2014/main" id="{2E5B8DDC-903C-42BF-936E-22406F8138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11623" name="Rectangle 4">
            <a:extLst>
              <a:ext uri="{FF2B5EF4-FFF2-40B4-BE49-F238E27FC236}">
                <a16:creationId xmlns:a16="http://schemas.microsoft.com/office/drawing/2014/main" id="{2258E283-10E4-451B-B7C3-AE04A36FC2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87875" y="1223963"/>
            <a:ext cx="40290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5">
            <a:extLst>
              <a:ext uri="{FF2B5EF4-FFF2-40B4-BE49-F238E27FC236}">
                <a16:creationId xmlns:a16="http://schemas.microsoft.com/office/drawing/2014/main" id="{FEA0C1D4-D614-4AB7-963C-4A256DD9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>
            <a:extLst>
              <a:ext uri="{FF2B5EF4-FFF2-40B4-BE49-F238E27FC236}">
                <a16:creationId xmlns:a16="http://schemas.microsoft.com/office/drawing/2014/main" id="{860C0B6E-2C64-4918-8970-EBA5EAB3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CCECFD5-6C56-4915-B59F-4109755241AA}" type="slidenum">
              <a:rPr lang="en-US" altLang="en-US" sz="1200"/>
              <a:pPr/>
              <a:t>107</a:t>
            </a:fld>
            <a:endParaRPr lang="en-US" altLang="en-US" sz="1200"/>
          </a:p>
        </p:txBody>
      </p: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A7C9254E-BCE6-4BC6-92B2-DA8984BC9F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two bits in IP header (</a:t>
            </a:r>
            <a:r>
              <a:rPr lang="en-US" sz="2400" dirty="0" err="1">
                <a:ea typeface="ＭＳ Ｐゴシック" charset="0"/>
                <a:cs typeface="+mn-cs"/>
              </a:rPr>
              <a:t>ToS</a:t>
            </a:r>
            <a:r>
              <a:rPr lang="en-US" sz="2400" dirty="0">
                <a:ea typeface="ＭＳ Ｐゴシック" charset="0"/>
                <a:cs typeface="+mn-cs"/>
              </a:rPr>
              <a:t> field) marked </a:t>
            </a:r>
            <a:r>
              <a:rPr lang="en-US" sz="2400" i="1" dirty="0">
                <a:solidFill>
                  <a:srgbClr val="000090"/>
                </a:solidFill>
                <a:ea typeface="ＭＳ Ｐゴシック" charset="0"/>
                <a:cs typeface="+mn-cs"/>
              </a:rPr>
              <a:t>by network router</a:t>
            </a:r>
            <a:r>
              <a:rPr lang="en-US" sz="2400" dirty="0">
                <a:ea typeface="ＭＳ Ｐゴシック" charset="0"/>
                <a:cs typeface="+mn-cs"/>
              </a:rPr>
              <a:t> to indicate congestion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congestion indication carried to receiving host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receiver (seeing congestion indication in IP datagram) ) sets ECE bit on receiver-to-sender ACK segment to notify sender of congestion</a:t>
            </a:r>
          </a:p>
        </p:txBody>
      </p:sp>
      <p:sp>
        <p:nvSpPr>
          <p:cNvPr id="109584" name="Rectangle 43">
            <a:extLst>
              <a:ext uri="{FF2B5EF4-FFF2-40B4-BE49-F238E27FC236}">
                <a16:creationId xmlns:a16="http://schemas.microsoft.com/office/drawing/2014/main" id="{11D35B17-C182-4D92-BF8C-42FD583A7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Explicit Congestion Notification </a:t>
            </a:r>
            <a:r>
              <a:rPr lang="en-US" sz="2800" dirty="0">
                <a:ea typeface="ＭＳ Ｐゴシック" charset="0"/>
                <a:cs typeface="+mj-cs"/>
              </a:rPr>
              <a:t>(ECN)</a:t>
            </a:r>
          </a:p>
        </p:txBody>
      </p:sp>
      <p:pic>
        <p:nvPicPr>
          <p:cNvPr id="126981" name="Picture 45" descr="underline_base">
            <a:extLst>
              <a:ext uri="{FF2B5EF4-FFF2-40B4-BE49-F238E27FC236}">
                <a16:creationId xmlns:a16="http://schemas.microsoft.com/office/drawing/2014/main" id="{E5C464E7-D3C3-4095-AE63-0890BFF2CD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8">
            <a:extLst>
              <a:ext uri="{FF2B5EF4-FFF2-40B4-BE49-F238E27FC236}">
                <a16:creationId xmlns:a16="http://schemas.microsoft.com/office/drawing/2014/main" id="{D6B5B057-6CF4-4712-B947-C8FC8A78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  <a:latin typeface="Arial" panose="020B0604020202020204" pitchFamily="34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26983" name="Freeform 10">
            <a:extLst>
              <a:ext uri="{FF2B5EF4-FFF2-40B4-BE49-F238E27FC236}">
                <a16:creationId xmlns:a16="http://schemas.microsoft.com/office/drawing/2014/main" id="{ECEBB64C-A347-4961-8950-2E2AD7E14869}"/>
              </a:ext>
            </a:extLst>
          </p:cNvPr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7 w 12213"/>
              <a:gd name="T1" fmla="*/ 2147483647 h 10000"/>
              <a:gd name="T2" fmla="*/ 0 w 12213"/>
              <a:gd name="T3" fmla="*/ 0 h 10000"/>
              <a:gd name="T4" fmla="*/ 0 w 12213"/>
              <a:gd name="T5" fmla="*/ 2147483647 h 10000"/>
              <a:gd name="T6" fmla="*/ 2147483647 w 12213"/>
              <a:gd name="T7" fmla="*/ 2147483647 h 10000"/>
              <a:gd name="T8" fmla="*/ 2147483647 w 12213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4" name="Rectangle 23">
            <a:extLst>
              <a:ext uri="{FF2B5EF4-FFF2-40B4-BE49-F238E27FC236}">
                <a16:creationId xmlns:a16="http://schemas.microsoft.com/office/drawing/2014/main" id="{3568A8B2-BBF1-4715-8927-9848A6761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5" name="Rectangle 24">
            <a:extLst>
              <a:ext uri="{FF2B5EF4-FFF2-40B4-BE49-F238E27FC236}">
                <a16:creationId xmlns:a16="http://schemas.microsoft.com/office/drawing/2014/main" id="{A6B4C74F-96F8-450B-8FC6-C726CB65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6986" name="Line 25">
            <a:extLst>
              <a:ext uri="{FF2B5EF4-FFF2-40B4-BE49-F238E27FC236}">
                <a16:creationId xmlns:a16="http://schemas.microsoft.com/office/drawing/2014/main" id="{DEEFA235-444B-4424-BF34-BC7EBB2F1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>
            <a:extLst>
              <a:ext uri="{FF2B5EF4-FFF2-40B4-BE49-F238E27FC236}">
                <a16:creationId xmlns:a16="http://schemas.microsoft.com/office/drawing/2014/main" id="{D7D33E8B-076D-4DBA-8232-367DCDA8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26988" name="Group 190">
            <a:extLst>
              <a:ext uri="{FF2B5EF4-FFF2-40B4-BE49-F238E27FC236}">
                <a16:creationId xmlns:a16="http://schemas.microsoft.com/office/drawing/2014/main" id="{AD7C2B80-FF0B-4819-A42A-853E1B22FFB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27133" name="Picture 191" descr="desktop_computer_stylized_medium">
              <a:extLst>
                <a:ext uri="{FF2B5EF4-FFF2-40B4-BE49-F238E27FC236}">
                  <a16:creationId xmlns:a16="http://schemas.microsoft.com/office/drawing/2014/main" id="{E78750BF-52F3-4467-AE49-C899E595E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134" name="Freeform 192">
              <a:extLst>
                <a:ext uri="{FF2B5EF4-FFF2-40B4-BE49-F238E27FC236}">
                  <a16:creationId xmlns:a16="http://schemas.microsoft.com/office/drawing/2014/main" id="{BC9B702A-4D87-4649-8C8F-1BA75F857E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9" name="Line 25">
            <a:extLst>
              <a:ext uri="{FF2B5EF4-FFF2-40B4-BE49-F238E27FC236}">
                <a16:creationId xmlns:a16="http://schemas.microsoft.com/office/drawing/2014/main" id="{02E969D4-DBCC-44A6-82A5-F3C401E71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0" name="Line 25">
            <a:extLst>
              <a:ext uri="{FF2B5EF4-FFF2-40B4-BE49-F238E27FC236}">
                <a16:creationId xmlns:a16="http://schemas.microsoft.com/office/drawing/2014/main" id="{B68D7BF6-A3B4-43F4-BC4B-D0E7E0148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25">
            <a:extLst>
              <a:ext uri="{FF2B5EF4-FFF2-40B4-BE49-F238E27FC236}">
                <a16:creationId xmlns:a16="http://schemas.microsoft.com/office/drawing/2014/main" id="{44F1B027-91D2-4ED7-874F-8587A0C72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2" name="Group 3">
            <a:extLst>
              <a:ext uri="{FF2B5EF4-FFF2-40B4-BE49-F238E27FC236}">
                <a16:creationId xmlns:a16="http://schemas.microsoft.com/office/drawing/2014/main" id="{088A005A-3A75-44C2-8C0D-5072F7A5CD97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27120" name="Text Box 54">
              <a:extLst>
                <a:ext uri="{FF2B5EF4-FFF2-40B4-BE49-F238E27FC236}">
                  <a16:creationId xmlns:a16="http://schemas.microsoft.com/office/drawing/2014/main" id="{94277353-2659-4184-AD4B-E875C7155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000099"/>
                  </a:solidFill>
                  <a:latin typeface="Arial" panose="020B0604020202020204" pitchFamily="34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7121" name="Group 2">
              <a:extLst>
                <a:ext uri="{FF2B5EF4-FFF2-40B4-BE49-F238E27FC236}">
                  <a16:creationId xmlns:a16="http://schemas.microsoft.com/office/drawing/2014/main" id="{A1406D27-EB2C-4E8C-AF57-D0F15CEFF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27122" name="Freeform 10">
                <a:extLst>
                  <a:ext uri="{FF2B5EF4-FFF2-40B4-BE49-F238E27FC236}">
                    <a16:creationId xmlns:a16="http://schemas.microsoft.com/office/drawing/2014/main" id="{D9875E8F-26AE-47DE-B1B5-01C9EA5C1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7 w 267"/>
                  <a:gd name="T1" fmla="*/ 2147483647 h 1186"/>
                  <a:gd name="T2" fmla="*/ 0 w 267"/>
                  <a:gd name="T3" fmla="*/ 0 h 1186"/>
                  <a:gd name="T4" fmla="*/ 0 w 267"/>
                  <a:gd name="T5" fmla="*/ 2147483647 h 1186"/>
                  <a:gd name="T6" fmla="*/ 2147483647 w 267"/>
                  <a:gd name="T7" fmla="*/ 2147483647 h 1186"/>
                  <a:gd name="T8" fmla="*/ 2147483647 w 267"/>
                  <a:gd name="T9" fmla="*/ 2147483647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23" name="Rectangle 23">
                <a:extLst>
                  <a:ext uri="{FF2B5EF4-FFF2-40B4-BE49-F238E27FC236}">
                    <a16:creationId xmlns:a16="http://schemas.microsoft.com/office/drawing/2014/main" id="{6192181A-649B-4A6D-A4D4-19E927B69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4" name="Rectangle 24">
                <a:extLst>
                  <a:ext uri="{FF2B5EF4-FFF2-40B4-BE49-F238E27FC236}">
                    <a16:creationId xmlns:a16="http://schemas.microsoft.com/office/drawing/2014/main" id="{A739A9A2-A5CB-4E9B-B646-E01294012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125" name="Line 25">
                <a:extLst>
                  <a:ext uri="{FF2B5EF4-FFF2-40B4-BE49-F238E27FC236}">
                    <a16:creationId xmlns:a16="http://schemas.microsoft.com/office/drawing/2014/main" id="{E23FE244-9EDA-48F5-966B-9CEB4049A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>
                <a:extLst>
                  <a:ext uri="{FF2B5EF4-FFF2-40B4-BE49-F238E27FC236}">
                    <a16:creationId xmlns:a16="http://schemas.microsoft.com/office/drawing/2014/main" id="{FE7C671A-1FAE-4106-A2EC-770C3F150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27127" name="Group 190">
                <a:extLst>
                  <a:ext uri="{FF2B5EF4-FFF2-40B4-BE49-F238E27FC236}">
                    <a16:creationId xmlns:a16="http://schemas.microsoft.com/office/drawing/2014/main" id="{CF47FC2F-C237-489E-B26D-E14BD78826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27131" name="Picture 191" descr="desktop_computer_stylized_medium">
                  <a:extLst>
                    <a:ext uri="{FF2B5EF4-FFF2-40B4-BE49-F238E27FC236}">
                      <a16:creationId xmlns:a16="http://schemas.microsoft.com/office/drawing/2014/main" id="{FBA9EF7B-4862-459E-B0CA-A502D9CA79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132" name="Freeform 192">
                  <a:extLst>
                    <a:ext uri="{FF2B5EF4-FFF2-40B4-BE49-F238E27FC236}">
                      <a16:creationId xmlns:a16="http://schemas.microsoft.com/office/drawing/2014/main" id="{D3EFDC78-3347-40CF-92F2-30C19AE8F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43382 w 356"/>
                    <a:gd name="T3" fmla="*/ 3172 h 368"/>
                    <a:gd name="T4" fmla="*/ 51464 w 356"/>
                    <a:gd name="T5" fmla="*/ 66095 h 368"/>
                    <a:gd name="T6" fmla="*/ 11342 w 356"/>
                    <a:gd name="T7" fmla="*/ 8266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27128" name="Line 25">
                <a:extLst>
                  <a:ext uri="{FF2B5EF4-FFF2-40B4-BE49-F238E27FC236}">
                    <a16:creationId xmlns:a16="http://schemas.microsoft.com/office/drawing/2014/main" id="{9D1A5C21-553F-4643-BA97-2D3486EFD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29" name="Line 25">
                <a:extLst>
                  <a:ext uri="{FF2B5EF4-FFF2-40B4-BE49-F238E27FC236}">
                    <a16:creationId xmlns:a16="http://schemas.microsoft.com/office/drawing/2014/main" id="{71C3B659-FEBD-46E5-84B1-23B178DC2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30" name="Line 25">
                <a:extLst>
                  <a:ext uri="{FF2B5EF4-FFF2-40B4-BE49-F238E27FC236}">
                    <a16:creationId xmlns:a16="http://schemas.microsoft.com/office/drawing/2014/main" id="{0E6FB4CD-2747-4A89-8045-139F7BAC3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3" name="Freeform 2">
            <a:extLst>
              <a:ext uri="{FF2B5EF4-FFF2-40B4-BE49-F238E27FC236}">
                <a16:creationId xmlns:a16="http://schemas.microsoft.com/office/drawing/2014/main" id="{8BEC7D4A-B8DF-4284-8E8B-E4CCFDE7A4E6}"/>
              </a:ext>
            </a:extLst>
          </p:cNvPr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4" name="Freeform 6">
            <a:extLst>
              <a:ext uri="{FF2B5EF4-FFF2-40B4-BE49-F238E27FC236}">
                <a16:creationId xmlns:a16="http://schemas.microsoft.com/office/drawing/2014/main" id="{B48B6A3E-A198-4B5E-AC7B-2024BF5073EF}"/>
              </a:ext>
            </a:extLst>
          </p:cNvPr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995" name="Group 7">
            <a:extLst>
              <a:ext uri="{FF2B5EF4-FFF2-40B4-BE49-F238E27FC236}">
                <a16:creationId xmlns:a16="http://schemas.microsoft.com/office/drawing/2014/main" id="{C80B257F-9E0A-489D-97EE-6F4CD3B4F0D2}"/>
              </a:ext>
            </a:extLst>
          </p:cNvPr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27107" name="Oval 8">
              <a:extLst>
                <a:ext uri="{FF2B5EF4-FFF2-40B4-BE49-F238E27FC236}">
                  <a16:creationId xmlns:a16="http://schemas.microsoft.com/office/drawing/2014/main" id="{45B4C60F-90C5-4FB5-A65E-9A484252F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108" name="Line 9">
              <a:extLst>
                <a:ext uri="{FF2B5EF4-FFF2-40B4-BE49-F238E27FC236}">
                  <a16:creationId xmlns:a16="http://schemas.microsoft.com/office/drawing/2014/main" id="{A1B72D94-8E11-46B5-9C38-320B0F730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09" name="Line 10">
              <a:extLst>
                <a:ext uri="{FF2B5EF4-FFF2-40B4-BE49-F238E27FC236}">
                  <a16:creationId xmlns:a16="http://schemas.microsoft.com/office/drawing/2014/main" id="{C511E043-223C-4A43-BBFA-CF2A45AC8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10" name="Rectangle 11">
              <a:extLst>
                <a:ext uri="{FF2B5EF4-FFF2-40B4-BE49-F238E27FC236}">
                  <a16:creationId xmlns:a16="http://schemas.microsoft.com/office/drawing/2014/main" id="{90726BCB-6268-41BD-A82A-C34660742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111" name="Oval 12">
              <a:extLst>
                <a:ext uri="{FF2B5EF4-FFF2-40B4-BE49-F238E27FC236}">
                  <a16:creationId xmlns:a16="http://schemas.microsoft.com/office/drawing/2014/main" id="{9E8F8236-C322-4BCE-9D98-A5D08C33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112" name="Group 13">
              <a:extLst>
                <a:ext uri="{FF2B5EF4-FFF2-40B4-BE49-F238E27FC236}">
                  <a16:creationId xmlns:a16="http://schemas.microsoft.com/office/drawing/2014/main" id="{20241A29-A130-4401-BBAC-9ED1BE43A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17" name="Line 14">
                <a:extLst>
                  <a:ext uri="{FF2B5EF4-FFF2-40B4-BE49-F238E27FC236}">
                    <a16:creationId xmlns:a16="http://schemas.microsoft.com/office/drawing/2014/main" id="{2399D7F5-B975-442A-994D-EF1A6EBBF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8" name="Line 15">
                <a:extLst>
                  <a:ext uri="{FF2B5EF4-FFF2-40B4-BE49-F238E27FC236}">
                    <a16:creationId xmlns:a16="http://schemas.microsoft.com/office/drawing/2014/main" id="{D50A25BB-C24B-4E3C-965A-5654A5437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9" name="Line 16">
                <a:extLst>
                  <a:ext uri="{FF2B5EF4-FFF2-40B4-BE49-F238E27FC236}">
                    <a16:creationId xmlns:a16="http://schemas.microsoft.com/office/drawing/2014/main" id="{EC1B7199-8E90-46EF-B751-37ACD5069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13" name="Group 17">
              <a:extLst>
                <a:ext uri="{FF2B5EF4-FFF2-40B4-BE49-F238E27FC236}">
                  <a16:creationId xmlns:a16="http://schemas.microsoft.com/office/drawing/2014/main" id="{7EB50C93-1630-48BE-A425-E622F301A7F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14" name="Line 18">
                <a:extLst>
                  <a:ext uri="{FF2B5EF4-FFF2-40B4-BE49-F238E27FC236}">
                    <a16:creationId xmlns:a16="http://schemas.microsoft.com/office/drawing/2014/main" id="{C8ED9780-4DA1-4620-BCAA-82BF131BC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5" name="Line 19">
                <a:extLst>
                  <a:ext uri="{FF2B5EF4-FFF2-40B4-BE49-F238E27FC236}">
                    <a16:creationId xmlns:a16="http://schemas.microsoft.com/office/drawing/2014/main" id="{A98E1E71-2C3D-46E3-9902-ADD2E6988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16" name="Line 20">
                <a:extLst>
                  <a:ext uri="{FF2B5EF4-FFF2-40B4-BE49-F238E27FC236}">
                    <a16:creationId xmlns:a16="http://schemas.microsoft.com/office/drawing/2014/main" id="{3A083671-E22B-4B94-824F-48114E4B4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6" name="Group 21">
            <a:extLst>
              <a:ext uri="{FF2B5EF4-FFF2-40B4-BE49-F238E27FC236}">
                <a16:creationId xmlns:a16="http://schemas.microsoft.com/office/drawing/2014/main" id="{6495980B-9D49-4354-B9E6-8BDA3CF28FED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27094" name="Oval 22">
              <a:extLst>
                <a:ext uri="{FF2B5EF4-FFF2-40B4-BE49-F238E27FC236}">
                  <a16:creationId xmlns:a16="http://schemas.microsoft.com/office/drawing/2014/main" id="{8AD7FAB4-0896-4230-A7CA-11F382BC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95" name="Line 23">
              <a:extLst>
                <a:ext uri="{FF2B5EF4-FFF2-40B4-BE49-F238E27FC236}">
                  <a16:creationId xmlns:a16="http://schemas.microsoft.com/office/drawing/2014/main" id="{8C696402-0216-4438-983A-5CBDB98B2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6" name="Line 24">
              <a:extLst>
                <a:ext uri="{FF2B5EF4-FFF2-40B4-BE49-F238E27FC236}">
                  <a16:creationId xmlns:a16="http://schemas.microsoft.com/office/drawing/2014/main" id="{43464E1A-36B4-46F1-8F23-40AC712F5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97" name="Rectangle 25">
              <a:extLst>
                <a:ext uri="{FF2B5EF4-FFF2-40B4-BE49-F238E27FC236}">
                  <a16:creationId xmlns:a16="http://schemas.microsoft.com/office/drawing/2014/main" id="{D597BB87-C825-45A7-80F1-134C62EA7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098" name="Oval 26">
              <a:extLst>
                <a:ext uri="{FF2B5EF4-FFF2-40B4-BE49-F238E27FC236}">
                  <a16:creationId xmlns:a16="http://schemas.microsoft.com/office/drawing/2014/main" id="{EAA014A5-D2B2-4AC1-BA61-2DFB74BFC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99" name="Group 27">
              <a:extLst>
                <a:ext uri="{FF2B5EF4-FFF2-40B4-BE49-F238E27FC236}">
                  <a16:creationId xmlns:a16="http://schemas.microsoft.com/office/drawing/2014/main" id="{6EE71428-32B9-479A-A36F-DA77FAA8E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104" name="Line 28">
                <a:extLst>
                  <a:ext uri="{FF2B5EF4-FFF2-40B4-BE49-F238E27FC236}">
                    <a16:creationId xmlns:a16="http://schemas.microsoft.com/office/drawing/2014/main" id="{D594D48A-4F36-4663-811B-D47BB579A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29">
                <a:extLst>
                  <a:ext uri="{FF2B5EF4-FFF2-40B4-BE49-F238E27FC236}">
                    <a16:creationId xmlns:a16="http://schemas.microsoft.com/office/drawing/2014/main" id="{0F583255-8641-4F5B-B3A0-4A4CAA686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Line 30">
                <a:extLst>
                  <a:ext uri="{FF2B5EF4-FFF2-40B4-BE49-F238E27FC236}">
                    <a16:creationId xmlns:a16="http://schemas.microsoft.com/office/drawing/2014/main" id="{1CF41B7E-9B45-4EB2-B7B1-CAE97C947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100" name="Group 31">
              <a:extLst>
                <a:ext uri="{FF2B5EF4-FFF2-40B4-BE49-F238E27FC236}">
                  <a16:creationId xmlns:a16="http://schemas.microsoft.com/office/drawing/2014/main" id="{D4C45723-632C-42EC-A661-D5146A40E47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101" name="Line 32">
                <a:extLst>
                  <a:ext uri="{FF2B5EF4-FFF2-40B4-BE49-F238E27FC236}">
                    <a16:creationId xmlns:a16="http://schemas.microsoft.com/office/drawing/2014/main" id="{CE359FBF-DC6D-45B7-A243-29B956EFA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Line 33">
                <a:extLst>
                  <a:ext uri="{FF2B5EF4-FFF2-40B4-BE49-F238E27FC236}">
                    <a16:creationId xmlns:a16="http://schemas.microsoft.com/office/drawing/2014/main" id="{40DA0C5B-2AA6-43FC-A689-B6CAD380C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3" name="Line 34">
                <a:extLst>
                  <a:ext uri="{FF2B5EF4-FFF2-40B4-BE49-F238E27FC236}">
                    <a16:creationId xmlns:a16="http://schemas.microsoft.com/office/drawing/2014/main" id="{BCBD5C4D-3B76-4E03-BF88-13D0AACEB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7" name="Group 35">
            <a:extLst>
              <a:ext uri="{FF2B5EF4-FFF2-40B4-BE49-F238E27FC236}">
                <a16:creationId xmlns:a16="http://schemas.microsoft.com/office/drawing/2014/main" id="{C253430D-3DB9-491D-9C78-49FF2C38A89F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27081" name="Oval 36">
              <a:extLst>
                <a:ext uri="{FF2B5EF4-FFF2-40B4-BE49-F238E27FC236}">
                  <a16:creationId xmlns:a16="http://schemas.microsoft.com/office/drawing/2014/main" id="{8971C1BB-B6FC-4FBB-8E18-8776A0EF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82" name="Line 37">
              <a:extLst>
                <a:ext uri="{FF2B5EF4-FFF2-40B4-BE49-F238E27FC236}">
                  <a16:creationId xmlns:a16="http://schemas.microsoft.com/office/drawing/2014/main" id="{169D6E23-DAEE-4D56-9E1F-FAD725BAB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3" name="Line 38">
              <a:extLst>
                <a:ext uri="{FF2B5EF4-FFF2-40B4-BE49-F238E27FC236}">
                  <a16:creationId xmlns:a16="http://schemas.microsoft.com/office/drawing/2014/main" id="{81C55A8A-6EEF-4901-A10F-CBF256F61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84" name="Rectangle 39">
              <a:extLst>
                <a:ext uri="{FF2B5EF4-FFF2-40B4-BE49-F238E27FC236}">
                  <a16:creationId xmlns:a16="http://schemas.microsoft.com/office/drawing/2014/main" id="{FF15CF7D-A384-4F6C-AFDC-16974A5D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085" name="Oval 40">
              <a:extLst>
                <a:ext uri="{FF2B5EF4-FFF2-40B4-BE49-F238E27FC236}">
                  <a16:creationId xmlns:a16="http://schemas.microsoft.com/office/drawing/2014/main" id="{3CD29D4D-8F3C-49FA-A5B7-4AABCFF8D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86" name="Group 41">
              <a:extLst>
                <a:ext uri="{FF2B5EF4-FFF2-40B4-BE49-F238E27FC236}">
                  <a16:creationId xmlns:a16="http://schemas.microsoft.com/office/drawing/2014/main" id="{E2055D80-E8DC-48C5-9D09-0A8F96734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91" name="Line 42">
                <a:extLst>
                  <a:ext uri="{FF2B5EF4-FFF2-40B4-BE49-F238E27FC236}">
                    <a16:creationId xmlns:a16="http://schemas.microsoft.com/office/drawing/2014/main" id="{6067BB27-ADE7-40FE-BDDF-B2715855E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Line 43">
                <a:extLst>
                  <a:ext uri="{FF2B5EF4-FFF2-40B4-BE49-F238E27FC236}">
                    <a16:creationId xmlns:a16="http://schemas.microsoft.com/office/drawing/2014/main" id="{1D636BDB-22E1-4682-9C68-54357A201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3" name="Line 44">
                <a:extLst>
                  <a:ext uri="{FF2B5EF4-FFF2-40B4-BE49-F238E27FC236}">
                    <a16:creationId xmlns:a16="http://schemas.microsoft.com/office/drawing/2014/main" id="{CE4BE25D-A9DD-4136-BD7C-6CBD31FBF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87" name="Group 45">
              <a:extLst>
                <a:ext uri="{FF2B5EF4-FFF2-40B4-BE49-F238E27FC236}">
                  <a16:creationId xmlns:a16="http://schemas.microsoft.com/office/drawing/2014/main" id="{F791CC05-5A8F-4A32-AD88-D647FF242EC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88" name="Line 46">
                <a:extLst>
                  <a:ext uri="{FF2B5EF4-FFF2-40B4-BE49-F238E27FC236}">
                    <a16:creationId xmlns:a16="http://schemas.microsoft.com/office/drawing/2014/main" id="{EAF7B748-9E62-455D-9B2A-66E8B65DE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9" name="Line 47">
                <a:extLst>
                  <a:ext uri="{FF2B5EF4-FFF2-40B4-BE49-F238E27FC236}">
                    <a16:creationId xmlns:a16="http://schemas.microsoft.com/office/drawing/2014/main" id="{AA10FEF4-463B-4948-95DE-DFF69178D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48">
                <a:extLst>
                  <a:ext uri="{FF2B5EF4-FFF2-40B4-BE49-F238E27FC236}">
                    <a16:creationId xmlns:a16="http://schemas.microsoft.com/office/drawing/2014/main" id="{E83B5F4B-ACB8-42F0-B751-79D87A1F0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8" name="Group 18">
            <a:extLst>
              <a:ext uri="{FF2B5EF4-FFF2-40B4-BE49-F238E27FC236}">
                <a16:creationId xmlns:a16="http://schemas.microsoft.com/office/drawing/2014/main" id="{690CBB66-E893-457E-A510-E3059B80A50A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27068" name="Oval 50">
              <a:extLst>
                <a:ext uri="{FF2B5EF4-FFF2-40B4-BE49-F238E27FC236}">
                  <a16:creationId xmlns:a16="http://schemas.microsoft.com/office/drawing/2014/main" id="{2CB61F6C-DF34-4DCB-9806-A41270C3F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69" name="Line 51">
              <a:extLst>
                <a:ext uri="{FF2B5EF4-FFF2-40B4-BE49-F238E27FC236}">
                  <a16:creationId xmlns:a16="http://schemas.microsoft.com/office/drawing/2014/main" id="{184B9834-7FC2-4C93-A0EB-B37CB3DC5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0" name="Line 52">
              <a:extLst>
                <a:ext uri="{FF2B5EF4-FFF2-40B4-BE49-F238E27FC236}">
                  <a16:creationId xmlns:a16="http://schemas.microsoft.com/office/drawing/2014/main" id="{B59802FF-4CBF-4A57-AC38-681FB3993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1" name="Rectangle 53">
              <a:extLst>
                <a:ext uri="{FF2B5EF4-FFF2-40B4-BE49-F238E27FC236}">
                  <a16:creationId xmlns:a16="http://schemas.microsoft.com/office/drawing/2014/main" id="{99181852-1971-4864-996D-A9B4D1EC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072" name="Oval 54">
              <a:extLst>
                <a:ext uri="{FF2B5EF4-FFF2-40B4-BE49-F238E27FC236}">
                  <a16:creationId xmlns:a16="http://schemas.microsoft.com/office/drawing/2014/main" id="{92B6554C-D2FE-42F9-A4D5-09A060119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73" name="Group 55">
              <a:extLst>
                <a:ext uri="{FF2B5EF4-FFF2-40B4-BE49-F238E27FC236}">
                  <a16:creationId xmlns:a16="http://schemas.microsoft.com/office/drawing/2014/main" id="{69EF3643-BAB5-4906-A92A-D609C00F7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27078" name="Line 56">
                <a:extLst>
                  <a:ext uri="{FF2B5EF4-FFF2-40B4-BE49-F238E27FC236}">
                    <a16:creationId xmlns:a16="http://schemas.microsoft.com/office/drawing/2014/main" id="{665864EF-0C20-4DE6-A2E9-20065585F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9" name="Line 57">
                <a:extLst>
                  <a:ext uri="{FF2B5EF4-FFF2-40B4-BE49-F238E27FC236}">
                    <a16:creationId xmlns:a16="http://schemas.microsoft.com/office/drawing/2014/main" id="{3F190E4D-3CBD-4128-AD14-4C8B7C042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Line 58">
                <a:extLst>
                  <a:ext uri="{FF2B5EF4-FFF2-40B4-BE49-F238E27FC236}">
                    <a16:creationId xmlns:a16="http://schemas.microsoft.com/office/drawing/2014/main" id="{43F68E3E-E29A-44CB-894B-15F4638B5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74" name="Group 59">
              <a:extLst>
                <a:ext uri="{FF2B5EF4-FFF2-40B4-BE49-F238E27FC236}">
                  <a16:creationId xmlns:a16="http://schemas.microsoft.com/office/drawing/2014/main" id="{108D5690-F3A2-4344-A799-D051B8D9826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27075" name="Line 60">
                <a:extLst>
                  <a:ext uri="{FF2B5EF4-FFF2-40B4-BE49-F238E27FC236}">
                    <a16:creationId xmlns:a16="http://schemas.microsoft.com/office/drawing/2014/main" id="{92537533-DB40-4D45-A2AD-E9947BEB2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61">
                <a:extLst>
                  <a:ext uri="{FF2B5EF4-FFF2-40B4-BE49-F238E27FC236}">
                    <a16:creationId xmlns:a16="http://schemas.microsoft.com/office/drawing/2014/main" id="{A81237EE-3E40-40C5-93C0-2EBFBBA88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62">
                <a:extLst>
                  <a:ext uri="{FF2B5EF4-FFF2-40B4-BE49-F238E27FC236}">
                    <a16:creationId xmlns:a16="http://schemas.microsoft.com/office/drawing/2014/main" id="{5A8E32CD-EE21-445C-B41A-26550AB86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6999" name="Group 63">
            <a:extLst>
              <a:ext uri="{FF2B5EF4-FFF2-40B4-BE49-F238E27FC236}">
                <a16:creationId xmlns:a16="http://schemas.microsoft.com/office/drawing/2014/main" id="{EC5807FC-592C-4451-9658-50257DCB032F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27055" name="Oval 64">
              <a:extLst>
                <a:ext uri="{FF2B5EF4-FFF2-40B4-BE49-F238E27FC236}">
                  <a16:creationId xmlns:a16="http://schemas.microsoft.com/office/drawing/2014/main" id="{6C852E86-4E5B-4659-8EDB-D67264B81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56" name="Line 65">
              <a:extLst>
                <a:ext uri="{FF2B5EF4-FFF2-40B4-BE49-F238E27FC236}">
                  <a16:creationId xmlns:a16="http://schemas.microsoft.com/office/drawing/2014/main" id="{534EC297-72D4-4718-B26F-112518852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7" name="Line 66">
              <a:extLst>
                <a:ext uri="{FF2B5EF4-FFF2-40B4-BE49-F238E27FC236}">
                  <a16:creationId xmlns:a16="http://schemas.microsoft.com/office/drawing/2014/main" id="{ECC8BC78-96C3-4D12-B914-0A0E098FF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58" name="Rectangle 67">
              <a:extLst>
                <a:ext uri="{FF2B5EF4-FFF2-40B4-BE49-F238E27FC236}">
                  <a16:creationId xmlns:a16="http://schemas.microsoft.com/office/drawing/2014/main" id="{6776ACAD-11E8-4C17-B99A-5318784D1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059" name="Oval 68">
              <a:extLst>
                <a:ext uri="{FF2B5EF4-FFF2-40B4-BE49-F238E27FC236}">
                  <a16:creationId xmlns:a16="http://schemas.microsoft.com/office/drawing/2014/main" id="{BD9956C6-BD0A-4377-B900-A9A91B993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60" name="Group 69">
              <a:extLst>
                <a:ext uri="{FF2B5EF4-FFF2-40B4-BE49-F238E27FC236}">
                  <a16:creationId xmlns:a16="http://schemas.microsoft.com/office/drawing/2014/main" id="{97323684-C4E0-4E79-B1FB-FFFA7A403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65" name="Line 70">
                <a:extLst>
                  <a:ext uri="{FF2B5EF4-FFF2-40B4-BE49-F238E27FC236}">
                    <a16:creationId xmlns:a16="http://schemas.microsoft.com/office/drawing/2014/main" id="{65AC0204-77F6-45F9-80AE-9131BB29E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6" name="Line 71">
                <a:extLst>
                  <a:ext uri="{FF2B5EF4-FFF2-40B4-BE49-F238E27FC236}">
                    <a16:creationId xmlns:a16="http://schemas.microsoft.com/office/drawing/2014/main" id="{1C2C36F3-1B19-44F4-91A1-81B8D410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7" name="Line 72">
                <a:extLst>
                  <a:ext uri="{FF2B5EF4-FFF2-40B4-BE49-F238E27FC236}">
                    <a16:creationId xmlns:a16="http://schemas.microsoft.com/office/drawing/2014/main" id="{2C6CA83D-41E5-474D-854A-713F08404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61" name="Group 73">
              <a:extLst>
                <a:ext uri="{FF2B5EF4-FFF2-40B4-BE49-F238E27FC236}">
                  <a16:creationId xmlns:a16="http://schemas.microsoft.com/office/drawing/2014/main" id="{56FD0EC8-5111-4C10-9025-94705519A82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62" name="Line 74">
                <a:extLst>
                  <a:ext uri="{FF2B5EF4-FFF2-40B4-BE49-F238E27FC236}">
                    <a16:creationId xmlns:a16="http://schemas.microsoft.com/office/drawing/2014/main" id="{945FF00A-9FD0-484E-A957-E86608A3E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3" name="Line 75">
                <a:extLst>
                  <a:ext uri="{FF2B5EF4-FFF2-40B4-BE49-F238E27FC236}">
                    <a16:creationId xmlns:a16="http://schemas.microsoft.com/office/drawing/2014/main" id="{43AF0366-8620-4761-9105-AA46D9453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4" name="Line 76">
                <a:extLst>
                  <a:ext uri="{FF2B5EF4-FFF2-40B4-BE49-F238E27FC236}">
                    <a16:creationId xmlns:a16="http://schemas.microsoft.com/office/drawing/2014/main" id="{BF7BA371-953A-4DCB-BCE8-ABF2847FD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7000" name="Group 77">
            <a:extLst>
              <a:ext uri="{FF2B5EF4-FFF2-40B4-BE49-F238E27FC236}">
                <a16:creationId xmlns:a16="http://schemas.microsoft.com/office/drawing/2014/main" id="{9678CB96-B077-4108-8574-81D4ADE6C490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27042" name="Oval 78">
              <a:extLst>
                <a:ext uri="{FF2B5EF4-FFF2-40B4-BE49-F238E27FC236}">
                  <a16:creationId xmlns:a16="http://schemas.microsoft.com/office/drawing/2014/main" id="{2D986A48-0DEB-4446-BD02-FD9BCAD80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7043" name="Line 79">
              <a:extLst>
                <a:ext uri="{FF2B5EF4-FFF2-40B4-BE49-F238E27FC236}">
                  <a16:creationId xmlns:a16="http://schemas.microsoft.com/office/drawing/2014/main" id="{C115048F-B7E2-4836-9359-1BE0135D7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Line 80">
              <a:extLst>
                <a:ext uri="{FF2B5EF4-FFF2-40B4-BE49-F238E27FC236}">
                  <a16:creationId xmlns:a16="http://schemas.microsoft.com/office/drawing/2014/main" id="{26756F0F-DE83-45D3-B25D-BA6C82512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Rectangle 81">
              <a:extLst>
                <a:ext uri="{FF2B5EF4-FFF2-40B4-BE49-F238E27FC236}">
                  <a16:creationId xmlns:a16="http://schemas.microsoft.com/office/drawing/2014/main" id="{35A9926D-2BB8-4113-B54B-D9631B98C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046" name="Oval 82">
              <a:extLst>
                <a:ext uri="{FF2B5EF4-FFF2-40B4-BE49-F238E27FC236}">
                  <a16:creationId xmlns:a16="http://schemas.microsoft.com/office/drawing/2014/main" id="{9D755C1D-11CC-4AF0-9F73-AE315CC05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7047" name="Group 83">
              <a:extLst>
                <a:ext uri="{FF2B5EF4-FFF2-40B4-BE49-F238E27FC236}">
                  <a16:creationId xmlns:a16="http://schemas.microsoft.com/office/drawing/2014/main" id="{A0A04532-FD34-4806-8F17-DDBCBF66F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52" name="Line 84">
                <a:extLst>
                  <a:ext uri="{FF2B5EF4-FFF2-40B4-BE49-F238E27FC236}">
                    <a16:creationId xmlns:a16="http://schemas.microsoft.com/office/drawing/2014/main" id="{979A8143-D07F-4041-B652-BBF417242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3" name="Line 85">
                <a:extLst>
                  <a:ext uri="{FF2B5EF4-FFF2-40B4-BE49-F238E27FC236}">
                    <a16:creationId xmlns:a16="http://schemas.microsoft.com/office/drawing/2014/main" id="{AB882C89-10C1-484B-B400-D085FA225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Line 86">
                <a:extLst>
                  <a:ext uri="{FF2B5EF4-FFF2-40B4-BE49-F238E27FC236}">
                    <a16:creationId xmlns:a16="http://schemas.microsoft.com/office/drawing/2014/main" id="{2EFE1DDE-4EB6-425B-9B85-3E642A414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48" name="Group 87">
              <a:extLst>
                <a:ext uri="{FF2B5EF4-FFF2-40B4-BE49-F238E27FC236}">
                  <a16:creationId xmlns:a16="http://schemas.microsoft.com/office/drawing/2014/main" id="{8EE79CF5-3788-4AC7-B9DC-759AB56295A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49" name="Line 88">
                <a:extLst>
                  <a:ext uri="{FF2B5EF4-FFF2-40B4-BE49-F238E27FC236}">
                    <a16:creationId xmlns:a16="http://schemas.microsoft.com/office/drawing/2014/main" id="{A4656B90-CA38-4555-8F89-72EF72AD3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Line 89">
                <a:extLst>
                  <a:ext uri="{FF2B5EF4-FFF2-40B4-BE49-F238E27FC236}">
                    <a16:creationId xmlns:a16="http://schemas.microsoft.com/office/drawing/2014/main" id="{55AEF6CD-75AE-4D40-A7A3-C63250E70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1" name="Line 90">
                <a:extLst>
                  <a:ext uri="{FF2B5EF4-FFF2-40B4-BE49-F238E27FC236}">
                    <a16:creationId xmlns:a16="http://schemas.microsoft.com/office/drawing/2014/main" id="{434B64DB-A235-4913-AF9B-0FAFE644A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7001" name="Freeform 91">
            <a:extLst>
              <a:ext uri="{FF2B5EF4-FFF2-40B4-BE49-F238E27FC236}">
                <a16:creationId xmlns:a16="http://schemas.microsoft.com/office/drawing/2014/main" id="{360693B6-7578-4ED8-ACCD-9605374B311A}"/>
              </a:ext>
            </a:extLst>
          </p:cNvPr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2" name="Freeform 92">
            <a:extLst>
              <a:ext uri="{FF2B5EF4-FFF2-40B4-BE49-F238E27FC236}">
                <a16:creationId xmlns:a16="http://schemas.microsoft.com/office/drawing/2014/main" id="{3C5A4344-2B2D-428C-B7E3-AD57475EC5B8}"/>
              </a:ext>
            </a:extLst>
          </p:cNvPr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3" name="Freeform 93">
            <a:extLst>
              <a:ext uri="{FF2B5EF4-FFF2-40B4-BE49-F238E27FC236}">
                <a16:creationId xmlns:a16="http://schemas.microsoft.com/office/drawing/2014/main" id="{2BCF7C37-2AEE-415B-A794-272EFFC9E230}"/>
              </a:ext>
            </a:extLst>
          </p:cNvPr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4" name="Freeform 94">
            <a:extLst>
              <a:ext uri="{FF2B5EF4-FFF2-40B4-BE49-F238E27FC236}">
                <a16:creationId xmlns:a16="http://schemas.microsoft.com/office/drawing/2014/main" id="{D3DBDB97-1C69-4957-AA44-081B1DA76A3D}"/>
              </a:ext>
            </a:extLst>
          </p:cNvPr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5" name="Freeform 95">
            <a:extLst>
              <a:ext uri="{FF2B5EF4-FFF2-40B4-BE49-F238E27FC236}">
                <a16:creationId xmlns:a16="http://schemas.microsoft.com/office/drawing/2014/main" id="{FF27447E-083A-4242-8E1A-4FCED6F9BA58}"/>
              </a:ext>
            </a:extLst>
          </p:cNvPr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6" name="Freeform 96">
            <a:extLst>
              <a:ext uri="{FF2B5EF4-FFF2-40B4-BE49-F238E27FC236}">
                <a16:creationId xmlns:a16="http://schemas.microsoft.com/office/drawing/2014/main" id="{54125B63-3823-46AF-8B31-8A4468645C84}"/>
              </a:ext>
            </a:extLst>
          </p:cNvPr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07" name="Freeform 7">
            <a:extLst>
              <a:ext uri="{FF2B5EF4-FFF2-40B4-BE49-F238E27FC236}">
                <a16:creationId xmlns:a16="http://schemas.microsoft.com/office/drawing/2014/main" id="{F8249F65-13D8-419C-ACFD-31F14102221E}"/>
              </a:ext>
            </a:extLst>
          </p:cNvPr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047 h 1509215"/>
              <a:gd name="T4" fmla="*/ 1131015 w 5156094"/>
              <a:gd name="T5" fmla="*/ 1170389 h 1509215"/>
              <a:gd name="T6" fmla="*/ 1755021 w 5156094"/>
              <a:gd name="T7" fmla="*/ 1490285 h 1509215"/>
              <a:gd name="T8" fmla="*/ 2207298 w 5156094"/>
              <a:gd name="T9" fmla="*/ 1510706 h 1509215"/>
              <a:gd name="T10" fmla="*/ 2988945 w 5156094"/>
              <a:gd name="T11" fmla="*/ 1198737 h 1509215"/>
              <a:gd name="T12" fmla="*/ 3391674 w 5156094"/>
              <a:gd name="T13" fmla="*/ 1210330 h 1509215"/>
              <a:gd name="T14" fmla="*/ 5156412 w 5156094"/>
              <a:gd name="T15" fmla="*/ 1199641 h 1509215"/>
              <a:gd name="T16" fmla="*/ 5126696 w 5156094"/>
              <a:gd name="T17" fmla="*/ 64147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8" name="TextBox 10">
            <a:extLst>
              <a:ext uri="{FF2B5EF4-FFF2-40B4-BE49-F238E27FC236}">
                <a16:creationId xmlns:a16="http://schemas.microsoft.com/office/drawing/2014/main" id="{516D8559-EB12-4CF4-B2F0-72BF83E9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888" y="4827588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ECN=11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D85511-8ACE-4DA0-88E7-57B06C52C8F7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27034" name="Group 274">
              <a:extLst>
                <a:ext uri="{FF2B5EF4-FFF2-40B4-BE49-F238E27FC236}">
                  <a16:creationId xmlns:a16="http://schemas.microsoft.com/office/drawing/2014/main" id="{16AF72C6-8F7D-445E-929B-68774690A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27036" name="Group 275">
                <a:extLst>
                  <a:ext uri="{FF2B5EF4-FFF2-40B4-BE49-F238E27FC236}">
                    <a16:creationId xmlns:a16="http://schemas.microsoft.com/office/drawing/2014/main" id="{80A45908-05B5-420A-A7E0-2BFF42E79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2E153022-A6BB-4776-8B78-D9C56D21EC09}"/>
                    </a:ext>
                  </a:extLst>
                </p:cNvPr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5471F06F-4E8C-49F8-B858-0F120B682E32}"/>
                    </a:ext>
                  </a:extLst>
                </p:cNvPr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E94C231D-A742-49BC-84AA-100B24DBE351}"/>
                    </a:ext>
                  </a:extLst>
                </p:cNvPr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4CA5D476-A3BC-4666-A948-DAE2EDBF4E0C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37" name="TextBox 276">
                <a:extLst>
                  <a:ext uri="{FF2B5EF4-FFF2-40B4-BE49-F238E27FC236}">
                    <a16:creationId xmlns:a16="http://schemas.microsoft.com/office/drawing/2014/main" id="{441F1B28-935B-46B0-B3A2-F8D202A1A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</a:rPr>
                  <a:t>00</a:t>
                </a:r>
              </a:p>
            </p:txBody>
          </p:sp>
        </p:grpSp>
        <p:cxnSp>
          <p:nvCxnSpPr>
            <p:cNvPr id="127035" name="Straight Arrow Connector 15">
              <a:extLst>
                <a:ext uri="{FF2B5EF4-FFF2-40B4-BE49-F238E27FC236}">
                  <a16:creationId xmlns:a16="http://schemas.microsoft.com/office/drawing/2014/main" id="{7993E605-240D-4A77-A77F-E9D507E0A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391A21-4CC1-42EC-8CD8-71A70AE212EB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27026" name="Group 13">
              <a:extLst>
                <a:ext uri="{FF2B5EF4-FFF2-40B4-BE49-F238E27FC236}">
                  <a16:creationId xmlns:a16="http://schemas.microsoft.com/office/drawing/2014/main" id="{3E95D480-9048-4C5E-BEB9-E15EB4E69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27028" name="Group 11">
                <a:extLst>
                  <a:ext uri="{FF2B5EF4-FFF2-40B4-BE49-F238E27FC236}">
                    <a16:creationId xmlns:a16="http://schemas.microsoft.com/office/drawing/2014/main" id="{273DAEC0-C2E7-4516-8155-4C117A2B3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D45CD783-5754-4EE9-A9B8-193554205B14}"/>
                    </a:ext>
                  </a:extLst>
                </p:cNvPr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79BCF85-168F-49DC-8617-85A5CF26E440}"/>
                    </a:ext>
                  </a:extLst>
                </p:cNvPr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51660216-9F04-4DE4-8FC3-D22F032AF7F2}"/>
                    </a:ext>
                  </a:extLst>
                </p:cNvPr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25B91B3D-BAEB-4299-8F3B-96C74FDD7EC8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27029" name="TextBox 12">
                <a:extLst>
                  <a:ext uri="{FF2B5EF4-FFF2-40B4-BE49-F238E27FC236}">
                    <a16:creationId xmlns:a16="http://schemas.microsoft.com/office/drawing/2014/main" id="{253A1B35-7BEB-4C35-AA12-C56F5F096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11</a:t>
                </a:r>
              </a:p>
            </p:txBody>
          </p:sp>
        </p:grpSp>
        <p:cxnSp>
          <p:nvCxnSpPr>
            <p:cNvPr id="127027" name="Straight Arrow Connector 286">
              <a:extLst>
                <a:ext uri="{FF2B5EF4-FFF2-40B4-BE49-F238E27FC236}">
                  <a16:creationId xmlns:a16="http://schemas.microsoft.com/office/drawing/2014/main" id="{E9E5BF15-361F-4068-BDD5-37943C4B09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A5F74DD-2D83-4AB7-99F8-4A35EE8245ED}"/>
              </a:ext>
            </a:extLst>
          </p:cNvPr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27018" name="Group 27">
              <a:extLst>
                <a:ext uri="{FF2B5EF4-FFF2-40B4-BE49-F238E27FC236}">
                  <a16:creationId xmlns:a16="http://schemas.microsoft.com/office/drawing/2014/main" id="{BCD1553E-F098-4655-95A1-120C9CA084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34977A8-8C89-4B94-B170-119A4EFD36BF}"/>
                  </a:ext>
                </a:extLst>
              </p:cNvPr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022" name="Rectangle 298">
                <a:extLst>
                  <a:ext uri="{FF2B5EF4-FFF2-40B4-BE49-F238E27FC236}">
                    <a16:creationId xmlns:a16="http://schemas.microsoft.com/office/drawing/2014/main" id="{92427AFE-3E34-4C6C-A946-6A767A918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23" name="Freeform 299">
                <a:extLst>
                  <a:ext uri="{FF2B5EF4-FFF2-40B4-BE49-F238E27FC236}">
                    <a16:creationId xmlns:a16="http://schemas.microsoft.com/office/drawing/2014/main" id="{7B2C8077-1397-499D-AD0E-A268BB2DF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9475 h 93730"/>
                  <a:gd name="T2" fmla="*/ 11863 w 1223105"/>
                  <a:gd name="T3" fmla="*/ 0 h 93730"/>
                  <a:gd name="T4" fmla="*/ 206422 w 1223105"/>
                  <a:gd name="T5" fmla="*/ 499 h 93730"/>
                  <a:gd name="T6" fmla="*/ 192977 w 1223105"/>
                  <a:gd name="T7" fmla="*/ 9975 h 93730"/>
                  <a:gd name="T8" fmla="*/ 0 w 1223105"/>
                  <a:gd name="T9" fmla="*/ 9475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4" name="Freeform 300">
                <a:extLst>
                  <a:ext uri="{FF2B5EF4-FFF2-40B4-BE49-F238E27FC236}">
                    <a16:creationId xmlns:a16="http://schemas.microsoft.com/office/drawing/2014/main" id="{77AFF3CE-1FF7-45E1-92E8-99B1445AF70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6079 w 136342"/>
                  <a:gd name="T1" fmla="*/ 4406 h 891908"/>
                  <a:gd name="T2" fmla="*/ 0 w 136342"/>
                  <a:gd name="T3" fmla="*/ 0 h 891908"/>
                  <a:gd name="T4" fmla="*/ 17030 w 136342"/>
                  <a:gd name="T5" fmla="*/ 1037 h 891908"/>
                  <a:gd name="T6" fmla="*/ 23010 w 136342"/>
                  <a:gd name="T7" fmla="*/ 5373 h 891908"/>
                  <a:gd name="T8" fmla="*/ 6079 w 136342"/>
                  <a:gd name="T9" fmla="*/ 4406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025" name="TextBox 296">
                <a:extLst>
                  <a:ext uri="{FF2B5EF4-FFF2-40B4-BE49-F238E27FC236}">
                    <a16:creationId xmlns:a16="http://schemas.microsoft.com/office/drawing/2014/main" id="{8528148F-22B4-4C53-A449-9673EADFE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chemeClr val="bg1"/>
                    </a:solidFill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cxnSp>
          <p:nvCxnSpPr>
            <p:cNvPr id="127019" name="Straight Arrow Connector 294">
              <a:extLst>
                <a:ext uri="{FF2B5EF4-FFF2-40B4-BE49-F238E27FC236}">
                  <a16:creationId xmlns:a16="http://schemas.microsoft.com/office/drawing/2014/main" id="{2B529C59-3A50-49CD-A5E3-DA99B022B5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020" name="Straight Arrow Connector 25">
              <a:extLst>
                <a:ext uri="{FF2B5EF4-FFF2-40B4-BE49-F238E27FC236}">
                  <a16:creationId xmlns:a16="http://schemas.microsoft.com/office/drawing/2014/main" id="{E023ED14-F168-44AF-A6D8-034E706F48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940644-FED6-4159-93A4-C7134070D9AB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27016" name="TextBox 29">
              <a:extLst>
                <a:ext uri="{FF2B5EF4-FFF2-40B4-BE49-F238E27FC236}">
                  <a16:creationId xmlns:a16="http://schemas.microsoft.com/office/drawing/2014/main" id="{797DC982-3A16-4419-BDCA-18BE57E36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IP datagram</a:t>
              </a:r>
            </a:p>
          </p:txBody>
        </p:sp>
        <p:cxnSp>
          <p:nvCxnSpPr>
            <p:cNvPr id="127017" name="Straight Connector 31">
              <a:extLst>
                <a:ext uri="{FF2B5EF4-FFF2-40B4-BE49-F238E27FC236}">
                  <a16:creationId xmlns:a16="http://schemas.microsoft.com/office/drawing/2014/main" id="{694BC4AA-228E-46F9-A0CD-8EDF8CC76E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B178D6-CB40-431C-A121-B4230295583D}"/>
              </a:ext>
            </a:extLst>
          </p:cNvPr>
          <p:cNvGrpSpPr>
            <a:grpSpLocks/>
          </p:cNvGrpSpPr>
          <p:nvPr/>
        </p:nvGrpSpPr>
        <p:grpSpPr bwMode="auto">
          <a:xfrm>
            <a:off x="4532313" y="3995738"/>
            <a:ext cx="1620837" cy="515937"/>
            <a:chOff x="4531899" y="3996483"/>
            <a:chExt cx="1620957" cy="514832"/>
          </a:xfrm>
        </p:grpSpPr>
        <p:sp>
          <p:nvSpPr>
            <p:cNvPr id="127014" name="TextBox 312">
              <a:extLst>
                <a:ext uri="{FF2B5EF4-FFF2-40B4-BE49-F238E27FC236}">
                  <a16:creationId xmlns:a16="http://schemas.microsoft.com/office/drawing/2014/main" id="{D3471FA1-9664-447A-A6E1-7941F86D4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899" y="3996483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/>
                <a:t>TCP ACK segment</a:t>
              </a:r>
            </a:p>
          </p:txBody>
        </p:sp>
        <p:cxnSp>
          <p:nvCxnSpPr>
            <p:cNvPr id="127015" name="Straight Connector 313">
              <a:extLst>
                <a:ext uri="{FF2B5EF4-FFF2-40B4-BE49-F238E27FC236}">
                  <a16:creationId xmlns:a16="http://schemas.microsoft.com/office/drawing/2014/main" id="{E76A28BA-5179-4862-9100-64D369CCC8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5">
            <a:extLst>
              <a:ext uri="{FF2B5EF4-FFF2-40B4-BE49-F238E27FC236}">
                <a16:creationId xmlns:a16="http://schemas.microsoft.com/office/drawing/2014/main" id="{49CEB83C-A38C-4B71-B398-5131B9DA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43" name="Slide Number Placeholder 6">
            <a:extLst>
              <a:ext uri="{FF2B5EF4-FFF2-40B4-BE49-F238E27FC236}">
                <a16:creationId xmlns:a16="http://schemas.microsoft.com/office/drawing/2014/main" id="{5F0A3C4C-A499-4A64-BCC7-91669B2B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FE86C6C-1452-474E-BF9D-894292E84BB5}" type="slidenum">
              <a:rPr lang="en-US" altLang="en-US" sz="1200"/>
              <a:pPr/>
              <a:t>108</a:t>
            </a:fld>
            <a:endParaRPr lang="en-US" altLang="en-US" sz="1200"/>
          </a:p>
        </p:txBody>
      </p:sp>
      <p:pic>
        <p:nvPicPr>
          <p:cNvPr id="128003" name="Picture 6" descr="underline_base">
            <a:extLst>
              <a:ext uri="{FF2B5EF4-FFF2-40B4-BE49-F238E27FC236}">
                <a16:creationId xmlns:a16="http://schemas.microsoft.com/office/drawing/2014/main" id="{CEDECED6-600C-4AA9-9FBE-A9C21D1DFEE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>
            <a:extLst>
              <a:ext uri="{FF2B5EF4-FFF2-40B4-BE49-F238E27FC236}">
                <a16:creationId xmlns:a16="http://schemas.microsoft.com/office/drawing/2014/main" id="{6C00C862-F160-4EFA-978D-5ABD7CCA8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3: summary</a:t>
            </a:r>
          </a:p>
        </p:txBody>
      </p:sp>
      <p:sp>
        <p:nvSpPr>
          <p:cNvPr id="112646" name="Rectangle 3">
            <a:extLst>
              <a:ext uri="{FF2B5EF4-FFF2-40B4-BE49-F238E27FC236}">
                <a16:creationId xmlns:a16="http://schemas.microsoft.com/office/drawing/2014/main" id="{11DC4CAE-4F01-4DCB-95F0-02373E8A08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multiplexing, </a:t>
            </a:r>
            <a:r>
              <a:rPr lang="en-US" sz="2800" dirty="0" err="1">
                <a:ea typeface="ＭＳ Ｐゴシック" charset="0"/>
              </a:rPr>
              <a:t>demultiplexing</a:t>
            </a:r>
            <a:endParaRPr lang="en-US" sz="2800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UDP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TCP</a:t>
            </a:r>
          </a:p>
        </p:txBody>
      </p:sp>
      <p:sp>
        <p:nvSpPr>
          <p:cNvPr id="112647" name="Rectangle 4">
            <a:extLst>
              <a:ext uri="{FF2B5EF4-FFF2-40B4-BE49-F238E27FC236}">
                <a16:creationId xmlns:a16="http://schemas.microsoft.com/office/drawing/2014/main" id="{5A8759EB-8F75-4031-BDD1-34C4180237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78463" y="1839913"/>
            <a:ext cx="3333750" cy="43211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next: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leaving the network </a:t>
            </a:r>
            <a:r>
              <a:rPr lang="ja-JP" altLang="en-US"/>
              <a:t>“</a:t>
            </a:r>
            <a:r>
              <a:rPr lang="en-US" altLang="ja-JP"/>
              <a:t>edge</a:t>
            </a:r>
            <a:r>
              <a:rPr lang="ja-JP" altLang="en-US"/>
              <a:t>”</a:t>
            </a:r>
            <a:r>
              <a:rPr lang="en-US" altLang="ja-JP"/>
              <a:t> (application, transport layers)</a:t>
            </a:r>
          </a:p>
          <a:p>
            <a:r>
              <a:rPr lang="en-US" altLang="en-US"/>
              <a:t>into the network </a:t>
            </a:r>
            <a:r>
              <a:rPr lang="ja-JP" altLang="en-US"/>
              <a:t>“</a:t>
            </a:r>
            <a:r>
              <a:rPr lang="en-US" altLang="ja-JP"/>
              <a:t>core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two network layer chapters:</a:t>
            </a:r>
          </a:p>
          <a:p>
            <a:pPr lvl="1"/>
            <a:r>
              <a:rPr lang="en-US" altLang="en-US"/>
              <a:t>data plane</a:t>
            </a:r>
          </a:p>
          <a:p>
            <a:pPr lvl="1"/>
            <a:r>
              <a:rPr lang="en-US" altLang="en-US"/>
              <a:t>control plane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07247221-2528-48D6-AF2F-9170F0A6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0CDAA530-14F6-4156-BCB6-6829C9A5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CE89F9C5-E2C9-457D-A09F-8666C413364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pic>
        <p:nvPicPr>
          <p:cNvPr id="25603" name="Picture 213" descr="underline_base">
            <a:extLst>
              <a:ext uri="{FF2B5EF4-FFF2-40B4-BE49-F238E27FC236}">
                <a16:creationId xmlns:a16="http://schemas.microsoft.com/office/drawing/2014/main" id="{C6F4CCE5-149E-46B8-95CB-4AD92652F4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2C8CDF8B-C386-4B67-B3F8-67ADAE4E6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Connectionless demux: example</a:t>
            </a:r>
          </a:p>
        </p:txBody>
      </p:sp>
      <p:sp>
        <p:nvSpPr>
          <p:cNvPr id="241708" name="Rectangle 44">
            <a:extLst>
              <a:ext uri="{FF2B5EF4-FFF2-40B4-BE49-F238E27FC236}">
                <a16:creationId xmlns:a16="http://schemas.microsoft.com/office/drawing/2014/main" id="{F2215031-0F38-40D3-8527-7702D67D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2"/>
              <a:buChar char="§"/>
              <a:defRPr/>
            </a:pPr>
            <a:endParaRPr lang="en-US" sz="4000">
              <a:ea typeface="ＭＳ Ｐゴシック" charset="0"/>
              <a:cs typeface="+mn-cs"/>
            </a:endParaRPr>
          </a:p>
        </p:txBody>
      </p:sp>
      <p:sp>
        <p:nvSpPr>
          <p:cNvPr id="25606" name="Freeform 89">
            <a:extLst>
              <a:ext uri="{FF2B5EF4-FFF2-40B4-BE49-F238E27FC236}">
                <a16:creationId xmlns:a16="http://schemas.microsoft.com/office/drawing/2014/main" id="{29A72AC8-535F-4454-8995-0EBC8A4BE6C7}"/>
              </a:ext>
            </a:extLst>
          </p:cNvPr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97">
            <a:extLst>
              <a:ext uri="{FF2B5EF4-FFF2-40B4-BE49-F238E27FC236}">
                <a16:creationId xmlns:a16="http://schemas.microsoft.com/office/drawing/2014/main" id="{81F28D40-F7F8-47B2-A91B-EC750CD84F26}"/>
              </a:ext>
            </a:extLst>
          </p:cNvPr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23">
            <a:extLst>
              <a:ext uri="{FF2B5EF4-FFF2-40B4-BE49-F238E27FC236}">
                <a16:creationId xmlns:a16="http://schemas.microsoft.com/office/drawing/2014/main" id="{A387D0EE-B0FF-46E9-AA07-13E256E3A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9" name="Rectangle 24">
            <a:extLst>
              <a:ext uri="{FF2B5EF4-FFF2-40B4-BE49-F238E27FC236}">
                <a16:creationId xmlns:a16="http://schemas.microsoft.com/office/drawing/2014/main" id="{7C3CCE1C-73A0-4FAB-A13A-40CC874A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10" name="Line 25">
            <a:extLst>
              <a:ext uri="{FF2B5EF4-FFF2-40B4-BE49-F238E27FC236}">
                <a16:creationId xmlns:a16="http://schemas.microsoft.com/office/drawing/2014/main" id="{EAC6C39C-108A-4FF6-AAB0-09CF60A97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Text Box 26">
            <a:extLst>
              <a:ext uri="{FF2B5EF4-FFF2-40B4-BE49-F238E27FC236}">
                <a16:creationId xmlns:a16="http://schemas.microsoft.com/office/drawing/2014/main" id="{120E9A82-9339-4917-8B73-086E847D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12" name="Line 27">
            <a:extLst>
              <a:ext uri="{FF2B5EF4-FFF2-40B4-BE49-F238E27FC236}">
                <a16:creationId xmlns:a16="http://schemas.microsoft.com/office/drawing/2014/main" id="{7B150C18-6414-4537-8BB5-549D9C495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28">
            <a:extLst>
              <a:ext uri="{FF2B5EF4-FFF2-40B4-BE49-F238E27FC236}">
                <a16:creationId xmlns:a16="http://schemas.microsoft.com/office/drawing/2014/main" id="{7923047D-FC43-4446-92A9-636D1EA7D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9">
            <a:extLst>
              <a:ext uri="{FF2B5EF4-FFF2-40B4-BE49-F238E27FC236}">
                <a16:creationId xmlns:a16="http://schemas.microsoft.com/office/drawing/2014/main" id="{B5CBA048-0DB7-4763-A4D2-2F5203C22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26">
            <a:extLst>
              <a:ext uri="{FF2B5EF4-FFF2-40B4-BE49-F238E27FC236}">
                <a16:creationId xmlns:a16="http://schemas.microsoft.com/office/drawing/2014/main" id="{D55443D4-8878-4495-AB8A-71735AC78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16" name="Text Box 26">
            <a:extLst>
              <a:ext uri="{FF2B5EF4-FFF2-40B4-BE49-F238E27FC236}">
                <a16:creationId xmlns:a16="http://schemas.microsoft.com/office/drawing/2014/main" id="{942DCAFD-9F1D-4561-B5F4-A4C19C42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17" name="Text Box 26">
            <a:extLst>
              <a:ext uri="{FF2B5EF4-FFF2-40B4-BE49-F238E27FC236}">
                <a16:creationId xmlns:a16="http://schemas.microsoft.com/office/drawing/2014/main" id="{0DC4E916-4AF4-41E3-9E8A-1F550E25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18" name="Text Box 26">
            <a:extLst>
              <a:ext uri="{FF2B5EF4-FFF2-40B4-BE49-F238E27FC236}">
                <a16:creationId xmlns:a16="http://schemas.microsoft.com/office/drawing/2014/main" id="{B947850B-8B49-463C-9BFA-4A9576E1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284" name="Oval 110">
            <a:extLst>
              <a:ext uri="{FF2B5EF4-FFF2-40B4-BE49-F238E27FC236}">
                <a16:creationId xmlns:a16="http://schemas.microsoft.com/office/drawing/2014/main" id="{564587B4-BC2B-4553-846D-8EECAD7C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>
            <a:extLst>
              <a:ext uri="{FF2B5EF4-FFF2-40B4-BE49-F238E27FC236}">
                <a16:creationId xmlns:a16="http://schemas.microsoft.com/office/drawing/2014/main" id="{3D58A938-874D-4D0E-9213-283CCA9E525C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>
              <a:extLst>
                <a:ext uri="{FF2B5EF4-FFF2-40B4-BE49-F238E27FC236}">
                  <a16:creationId xmlns:a16="http://schemas.microsoft.com/office/drawing/2014/main" id="{9EC454B7-F057-48C8-ACF8-FEE282363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>
              <a:extLst>
                <a:ext uri="{FF2B5EF4-FFF2-40B4-BE49-F238E27FC236}">
                  <a16:creationId xmlns:a16="http://schemas.microsoft.com/office/drawing/2014/main" id="{032D37A9-07C8-4004-B685-EB0C0FA0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>
              <a:extLst>
                <a:ext uri="{FF2B5EF4-FFF2-40B4-BE49-F238E27FC236}">
                  <a16:creationId xmlns:a16="http://schemas.microsoft.com/office/drawing/2014/main" id="{262D96B2-6192-4E98-8A15-ABB8A74A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>
              <a:extLst>
                <a:ext uri="{FF2B5EF4-FFF2-40B4-BE49-F238E27FC236}">
                  <a16:creationId xmlns:a16="http://schemas.microsoft.com/office/drawing/2014/main" id="{40C84C24-AEFC-4F4B-B379-6661D92AE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21" name="Rectangle 23">
            <a:extLst>
              <a:ext uri="{FF2B5EF4-FFF2-40B4-BE49-F238E27FC236}">
                <a16:creationId xmlns:a16="http://schemas.microsoft.com/office/drawing/2014/main" id="{B8DFBC12-0C2F-4DA7-AF25-583F9100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22" name="Rectangle 24">
            <a:extLst>
              <a:ext uri="{FF2B5EF4-FFF2-40B4-BE49-F238E27FC236}">
                <a16:creationId xmlns:a16="http://schemas.microsoft.com/office/drawing/2014/main" id="{B11FDA2A-386A-4932-BCE9-1E726B86A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23" name="Line 25">
            <a:extLst>
              <a:ext uri="{FF2B5EF4-FFF2-40B4-BE49-F238E27FC236}">
                <a16:creationId xmlns:a16="http://schemas.microsoft.com/office/drawing/2014/main" id="{6773E06B-BBEA-4065-B7D6-D90C36C47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Text Box 26">
            <a:extLst>
              <a:ext uri="{FF2B5EF4-FFF2-40B4-BE49-F238E27FC236}">
                <a16:creationId xmlns:a16="http://schemas.microsoft.com/office/drawing/2014/main" id="{DB0B64E9-FFAE-41A0-8560-FBE1F3EB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25" name="Line 27">
            <a:extLst>
              <a:ext uri="{FF2B5EF4-FFF2-40B4-BE49-F238E27FC236}">
                <a16:creationId xmlns:a16="http://schemas.microsoft.com/office/drawing/2014/main" id="{BD9900D4-D1D5-400C-9A8F-3549EC3F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3133BDE2-56C4-43C1-B06A-D95CD93A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27" name="Text Box 26">
            <a:extLst>
              <a:ext uri="{FF2B5EF4-FFF2-40B4-BE49-F238E27FC236}">
                <a16:creationId xmlns:a16="http://schemas.microsoft.com/office/drawing/2014/main" id="{57B0C2AA-C189-44C9-813C-76236FDF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28" name="Text Box 26">
            <a:extLst>
              <a:ext uri="{FF2B5EF4-FFF2-40B4-BE49-F238E27FC236}">
                <a16:creationId xmlns:a16="http://schemas.microsoft.com/office/drawing/2014/main" id="{5B138E0B-7B40-413B-9846-4EA2959D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29" name="Text Box 26">
            <a:extLst>
              <a:ext uri="{FF2B5EF4-FFF2-40B4-BE49-F238E27FC236}">
                <a16:creationId xmlns:a16="http://schemas.microsoft.com/office/drawing/2014/main" id="{6AF74527-39B4-498D-9A14-A37097E11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25630" name="Line 27">
            <a:extLst>
              <a:ext uri="{FF2B5EF4-FFF2-40B4-BE49-F238E27FC236}">
                <a16:creationId xmlns:a16="http://schemas.microsoft.com/office/drawing/2014/main" id="{9B333489-3590-4487-8E55-A49E3D781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27">
            <a:extLst>
              <a:ext uri="{FF2B5EF4-FFF2-40B4-BE49-F238E27FC236}">
                <a16:creationId xmlns:a16="http://schemas.microsoft.com/office/drawing/2014/main" id="{67C03A2A-C6F5-4C38-A4F7-62B2370D8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>
            <a:extLst>
              <a:ext uri="{FF2B5EF4-FFF2-40B4-BE49-F238E27FC236}">
                <a16:creationId xmlns:a16="http://schemas.microsoft.com/office/drawing/2014/main" id="{466293EC-3C00-41D8-872D-064A9EB2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>
            <a:extLst>
              <a:ext uri="{FF2B5EF4-FFF2-40B4-BE49-F238E27FC236}">
                <a16:creationId xmlns:a16="http://schemas.microsoft.com/office/drawing/2014/main" id="{4DD8AF7D-A738-443F-8BB6-0E5E21D6FBA0}"/>
              </a:ext>
            </a:extLst>
          </p:cNvPr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>
              <a:extLst>
                <a:ext uri="{FF2B5EF4-FFF2-40B4-BE49-F238E27FC236}">
                  <a16:creationId xmlns:a16="http://schemas.microsoft.com/office/drawing/2014/main" id="{24636E94-1171-4815-BAAC-E558D413F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>
              <a:extLst>
                <a:ext uri="{FF2B5EF4-FFF2-40B4-BE49-F238E27FC236}">
                  <a16:creationId xmlns:a16="http://schemas.microsoft.com/office/drawing/2014/main" id="{B88FFFCF-726F-426B-B34B-A5FA27121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>
              <a:extLst>
                <a:ext uri="{FF2B5EF4-FFF2-40B4-BE49-F238E27FC236}">
                  <a16:creationId xmlns:a16="http://schemas.microsoft.com/office/drawing/2014/main" id="{6E4D3EA7-4E7F-41E2-8C12-3DB6BE57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>
              <a:extLst>
                <a:ext uri="{FF2B5EF4-FFF2-40B4-BE49-F238E27FC236}">
                  <a16:creationId xmlns:a16="http://schemas.microsoft.com/office/drawing/2014/main" id="{BC5D608C-69EA-492A-BB34-C8EC30FD1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634" name="Rectangle 23">
            <a:extLst>
              <a:ext uri="{FF2B5EF4-FFF2-40B4-BE49-F238E27FC236}">
                <a16:creationId xmlns:a16="http://schemas.microsoft.com/office/drawing/2014/main" id="{A8F14ED7-6AC7-4060-AC62-056A89FE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35" name="Rectangle 24">
            <a:extLst>
              <a:ext uri="{FF2B5EF4-FFF2-40B4-BE49-F238E27FC236}">
                <a16:creationId xmlns:a16="http://schemas.microsoft.com/office/drawing/2014/main" id="{035C55C5-A04A-4642-BEB4-1161289E9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36" name="Line 25">
            <a:extLst>
              <a:ext uri="{FF2B5EF4-FFF2-40B4-BE49-F238E27FC236}">
                <a16:creationId xmlns:a16="http://schemas.microsoft.com/office/drawing/2014/main" id="{F830B769-59EC-44B7-9230-D639E2FFC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Text Box 26">
            <a:extLst>
              <a:ext uri="{FF2B5EF4-FFF2-40B4-BE49-F238E27FC236}">
                <a16:creationId xmlns:a16="http://schemas.microsoft.com/office/drawing/2014/main" id="{F3F1ECFF-BA1D-4AD9-B256-34EC3F3C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5638" name="Line 27">
            <a:extLst>
              <a:ext uri="{FF2B5EF4-FFF2-40B4-BE49-F238E27FC236}">
                <a16:creationId xmlns:a16="http://schemas.microsoft.com/office/drawing/2014/main" id="{9BBF22C3-0D3D-4BA7-B993-AB1AB71E1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Line 28">
            <a:extLst>
              <a:ext uri="{FF2B5EF4-FFF2-40B4-BE49-F238E27FC236}">
                <a16:creationId xmlns:a16="http://schemas.microsoft.com/office/drawing/2014/main" id="{EEBAEC14-526B-40A5-B26A-0B192E70E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Line 29">
            <a:extLst>
              <a:ext uri="{FF2B5EF4-FFF2-40B4-BE49-F238E27FC236}">
                <a16:creationId xmlns:a16="http://schemas.microsoft.com/office/drawing/2014/main" id="{3C4F33AD-9A05-4CC0-83AE-1DA9D4D9F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26">
            <a:extLst>
              <a:ext uri="{FF2B5EF4-FFF2-40B4-BE49-F238E27FC236}">
                <a16:creationId xmlns:a16="http://schemas.microsoft.com/office/drawing/2014/main" id="{095C70E6-3106-4AA6-81B5-0EA1E0912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5642" name="Text Box 26">
            <a:extLst>
              <a:ext uri="{FF2B5EF4-FFF2-40B4-BE49-F238E27FC236}">
                <a16:creationId xmlns:a16="http://schemas.microsoft.com/office/drawing/2014/main" id="{AA061CEE-E764-4B7C-94A1-698913FFE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5643" name="Text Box 26">
            <a:extLst>
              <a:ext uri="{FF2B5EF4-FFF2-40B4-BE49-F238E27FC236}">
                <a16:creationId xmlns:a16="http://schemas.microsoft.com/office/drawing/2014/main" id="{0D82F6F6-5B4A-4AF4-971F-8B9BEC76E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5644" name="Text Box 26">
            <a:extLst>
              <a:ext uri="{FF2B5EF4-FFF2-40B4-BE49-F238E27FC236}">
                <a16:creationId xmlns:a16="http://schemas.microsoft.com/office/drawing/2014/main" id="{DA3DCC51-6896-4231-8D3A-CC9A9A1E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1310" name="Oval 153">
            <a:extLst>
              <a:ext uri="{FF2B5EF4-FFF2-40B4-BE49-F238E27FC236}">
                <a16:creationId xmlns:a16="http://schemas.microsoft.com/office/drawing/2014/main" id="{FE18111F-5452-4C3D-8C2F-2EF5238F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5646" name="Freeform 154">
            <a:extLst>
              <a:ext uri="{FF2B5EF4-FFF2-40B4-BE49-F238E27FC236}">
                <a16:creationId xmlns:a16="http://schemas.microsoft.com/office/drawing/2014/main" id="{155908F0-83D7-4704-9EB4-F7609B68DC0D}"/>
              </a:ext>
            </a:extLst>
          </p:cNvPr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>
            <a:extLst>
              <a:ext uri="{FF2B5EF4-FFF2-40B4-BE49-F238E27FC236}">
                <a16:creationId xmlns:a16="http://schemas.microsoft.com/office/drawing/2014/main" id="{60A0CEC7-1FE7-4280-AF1A-16490A3272C1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>
              <a:extLst>
                <a:ext uri="{FF2B5EF4-FFF2-40B4-BE49-F238E27FC236}">
                  <a16:creationId xmlns:a16="http://schemas.microsoft.com/office/drawing/2014/main" id="{49B15F8B-E0F5-4FC3-94DF-BC1F20C8F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>
              <a:extLst>
                <a:ext uri="{FF2B5EF4-FFF2-40B4-BE49-F238E27FC236}">
                  <a16:creationId xmlns:a16="http://schemas.microsoft.com/office/drawing/2014/main" id="{7A4AA73A-A2A6-423B-B8F1-08E6125A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>
              <a:extLst>
                <a:ext uri="{FF2B5EF4-FFF2-40B4-BE49-F238E27FC236}">
                  <a16:creationId xmlns:a16="http://schemas.microsoft.com/office/drawing/2014/main" id="{B47E7075-579B-445B-8E57-7CDAD3BAF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>
              <a:extLst>
                <a:ext uri="{FF2B5EF4-FFF2-40B4-BE49-F238E27FC236}">
                  <a16:creationId xmlns:a16="http://schemas.microsoft.com/office/drawing/2014/main" id="{E722F7F3-5A47-4358-9A7C-102056823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>
            <a:extLst>
              <a:ext uri="{FF2B5EF4-FFF2-40B4-BE49-F238E27FC236}">
                <a16:creationId xmlns:a16="http://schemas.microsoft.com/office/drawing/2014/main" id="{76507678-D7CC-4719-876A-845EB193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>
            <a:extLst>
              <a:ext uri="{FF2B5EF4-FFF2-40B4-BE49-F238E27FC236}">
                <a16:creationId xmlns:a16="http://schemas.microsoft.com/office/drawing/2014/main" id="{10D76399-2403-4C30-B710-E57C6041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>
            <a:extLst>
              <a:ext uri="{FF2B5EF4-FFF2-40B4-BE49-F238E27FC236}">
                <a16:creationId xmlns:a16="http://schemas.microsoft.com/office/drawing/2014/main" id="{8A8624E8-EBF8-43E4-B56C-6550E01AB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>
            <a:extLst>
              <a:ext uri="{FF2B5EF4-FFF2-40B4-BE49-F238E27FC236}">
                <a16:creationId xmlns:a16="http://schemas.microsoft.com/office/drawing/2014/main" id="{39109FD7-8020-4FF5-99EB-A36AD18D1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>
            <a:extLst>
              <a:ext uri="{FF2B5EF4-FFF2-40B4-BE49-F238E27FC236}">
                <a16:creationId xmlns:a16="http://schemas.microsoft.com/office/drawing/2014/main" id="{33F5E7E4-6083-4572-931F-F27B30BF2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>
            <a:extLst>
              <a:ext uri="{FF2B5EF4-FFF2-40B4-BE49-F238E27FC236}">
                <a16:creationId xmlns:a16="http://schemas.microsoft.com/office/drawing/2014/main" id="{DE315C31-F4A9-4588-8938-3E95F0FF11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>
            <a:extLst>
              <a:ext uri="{FF2B5EF4-FFF2-40B4-BE49-F238E27FC236}">
                <a16:creationId xmlns:a16="http://schemas.microsoft.com/office/drawing/2014/main" id="{A4019F3A-8D10-4A30-9275-88005533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>
            <a:extLst>
              <a:ext uri="{FF2B5EF4-FFF2-40B4-BE49-F238E27FC236}">
                <a16:creationId xmlns:a16="http://schemas.microsoft.com/office/drawing/2014/main" id="{C9EB183E-BA00-49EC-A004-65D99A77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>
            <a:extLst>
              <a:ext uri="{FF2B5EF4-FFF2-40B4-BE49-F238E27FC236}">
                <a16:creationId xmlns:a16="http://schemas.microsoft.com/office/drawing/2014/main" id="{5E9FF6ED-73F1-40F1-8344-08CD38D5D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>
            <a:extLst>
              <a:ext uri="{FF2B5EF4-FFF2-40B4-BE49-F238E27FC236}">
                <a16:creationId xmlns:a16="http://schemas.microsoft.com/office/drawing/2014/main" id="{563FDE62-01BE-4CD4-B2A7-0AB0DF92A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>
            <a:extLst>
              <a:ext uri="{FF2B5EF4-FFF2-40B4-BE49-F238E27FC236}">
                <a16:creationId xmlns:a16="http://schemas.microsoft.com/office/drawing/2014/main" id="{1E17A36C-599E-4C04-9FE3-3A7C31A49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>
            <a:extLst>
              <a:ext uri="{FF2B5EF4-FFF2-40B4-BE49-F238E27FC236}">
                <a16:creationId xmlns:a16="http://schemas.microsoft.com/office/drawing/2014/main" id="{21A860E2-FE28-4DB2-B741-FDC515ABB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>
            <a:extLst>
              <a:ext uri="{FF2B5EF4-FFF2-40B4-BE49-F238E27FC236}">
                <a16:creationId xmlns:a16="http://schemas.microsoft.com/office/drawing/2014/main" id="{D06313EE-958C-4F5B-A353-534A684C3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>
            <a:extLst>
              <a:ext uri="{FF2B5EF4-FFF2-40B4-BE49-F238E27FC236}">
                <a16:creationId xmlns:a16="http://schemas.microsoft.com/office/drawing/2014/main" id="{5D22E216-D99E-4D1F-AAE2-279D1B576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>
            <a:extLst>
              <a:ext uri="{FF2B5EF4-FFF2-40B4-BE49-F238E27FC236}">
                <a16:creationId xmlns:a16="http://schemas.microsoft.com/office/drawing/2014/main" id="{E3DDDF88-6962-4AEF-91B8-8C6A517445E8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>
              <a:extLst>
                <a:ext uri="{FF2B5EF4-FFF2-40B4-BE49-F238E27FC236}">
                  <a16:creationId xmlns:a16="http://schemas.microsoft.com/office/drawing/2014/main" id="{CAF65309-B247-418D-8C73-9A14DACE3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>
              <a:extLst>
                <a:ext uri="{FF2B5EF4-FFF2-40B4-BE49-F238E27FC236}">
                  <a16:creationId xmlns:a16="http://schemas.microsoft.com/office/drawing/2014/main" id="{858847F1-C71E-4BBD-9868-87C12023F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>
              <a:extLst>
                <a:ext uri="{FF2B5EF4-FFF2-40B4-BE49-F238E27FC236}">
                  <a16:creationId xmlns:a16="http://schemas.microsoft.com/office/drawing/2014/main" id="{930F1C16-6AA0-4517-B417-3FD4886C2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6428</a:t>
              </a:r>
            </a:p>
          </p:txBody>
        </p:sp>
      </p:grpSp>
      <p:grpSp>
        <p:nvGrpSpPr>
          <p:cNvPr id="241865" name="Group 201">
            <a:extLst>
              <a:ext uri="{FF2B5EF4-FFF2-40B4-BE49-F238E27FC236}">
                <a16:creationId xmlns:a16="http://schemas.microsoft.com/office/drawing/2014/main" id="{5089AA35-CAC9-4392-9452-8E746CEB79AF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>
              <a:extLst>
                <a:ext uri="{FF2B5EF4-FFF2-40B4-BE49-F238E27FC236}">
                  <a16:creationId xmlns:a16="http://schemas.microsoft.com/office/drawing/2014/main" id="{8A390165-0FF1-4048-8E05-02F6BC29E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>
              <a:extLst>
                <a:ext uri="{FF2B5EF4-FFF2-40B4-BE49-F238E27FC236}">
                  <a16:creationId xmlns:a16="http://schemas.microsoft.com/office/drawing/2014/main" id="{65DC3F2B-C769-494E-B457-DA44BD933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>
              <a:extLst>
                <a:ext uri="{FF2B5EF4-FFF2-40B4-BE49-F238E27FC236}">
                  <a16:creationId xmlns:a16="http://schemas.microsoft.com/office/drawing/2014/main" id="{2112B113-5C27-4705-8326-2C7907DD0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9157</a:t>
              </a:r>
            </a:p>
          </p:txBody>
        </p:sp>
      </p:grpSp>
      <p:grpSp>
        <p:nvGrpSpPr>
          <p:cNvPr id="241866" name="Group 202">
            <a:extLst>
              <a:ext uri="{FF2B5EF4-FFF2-40B4-BE49-F238E27FC236}">
                <a16:creationId xmlns:a16="http://schemas.microsoft.com/office/drawing/2014/main" id="{0F89853B-0E81-441A-8814-E89840906C0B}"/>
              </a:ext>
            </a:extLst>
          </p:cNvPr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>
              <a:extLst>
                <a:ext uri="{FF2B5EF4-FFF2-40B4-BE49-F238E27FC236}">
                  <a16:creationId xmlns:a16="http://schemas.microsoft.com/office/drawing/2014/main" id="{BE0A087A-6D87-454E-8EDA-4343E22EE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>
              <a:extLst>
                <a:ext uri="{FF2B5EF4-FFF2-40B4-BE49-F238E27FC236}">
                  <a16:creationId xmlns:a16="http://schemas.microsoft.com/office/drawing/2014/main" id="{A3532599-F73D-4EB6-AFA6-CDB42ABFF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>
              <a:extLst>
                <a:ext uri="{FF2B5EF4-FFF2-40B4-BE49-F238E27FC236}">
                  <a16:creationId xmlns:a16="http://schemas.microsoft.com/office/drawing/2014/main" id="{8AEC7302-B042-4836-AA0A-A0907872B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41870" name="Group 206">
            <a:extLst>
              <a:ext uri="{FF2B5EF4-FFF2-40B4-BE49-F238E27FC236}">
                <a16:creationId xmlns:a16="http://schemas.microsoft.com/office/drawing/2014/main" id="{68EE1ECC-9EC4-4430-A818-66EDF58BD17B}"/>
              </a:ext>
            </a:extLst>
          </p:cNvPr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>
              <a:extLst>
                <a:ext uri="{FF2B5EF4-FFF2-40B4-BE49-F238E27FC236}">
                  <a16:creationId xmlns:a16="http://schemas.microsoft.com/office/drawing/2014/main" id="{1F0655EA-79A8-4FF6-9BC4-67928EB2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>
              <a:extLst>
                <a:ext uri="{FF2B5EF4-FFF2-40B4-BE49-F238E27FC236}">
                  <a16:creationId xmlns:a16="http://schemas.microsoft.com/office/drawing/2014/main" id="{DA4C9D32-1C73-45EF-9B1E-9CBA16598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>
              <a:extLst>
                <a:ext uri="{FF2B5EF4-FFF2-40B4-BE49-F238E27FC236}">
                  <a16:creationId xmlns:a16="http://schemas.microsoft.com/office/drawing/2014/main" id="{09042231-CA9B-4529-9DB8-8E3CC9470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5666" name="Group 214">
            <a:extLst>
              <a:ext uri="{FF2B5EF4-FFF2-40B4-BE49-F238E27FC236}">
                <a16:creationId xmlns:a16="http://schemas.microsoft.com/office/drawing/2014/main" id="{9684148E-C280-48A9-8599-CED37ED2938C}"/>
              </a:ext>
            </a:extLst>
          </p:cNvPr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5703" name="Picture 215" descr="desktop_computer_stylized_medium">
              <a:extLst>
                <a:ext uri="{FF2B5EF4-FFF2-40B4-BE49-F238E27FC236}">
                  <a16:creationId xmlns:a16="http://schemas.microsoft.com/office/drawing/2014/main" id="{DCA2B771-3F40-4F49-B0B8-DDE6BE01F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Freeform 216">
              <a:extLst>
                <a:ext uri="{FF2B5EF4-FFF2-40B4-BE49-F238E27FC236}">
                  <a16:creationId xmlns:a16="http://schemas.microsoft.com/office/drawing/2014/main" id="{78EBDDBC-4F59-48D7-A797-988D47F834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7" name="Group 217">
            <a:extLst>
              <a:ext uri="{FF2B5EF4-FFF2-40B4-BE49-F238E27FC236}">
                <a16:creationId xmlns:a16="http://schemas.microsoft.com/office/drawing/2014/main" id="{87B6B660-7BDA-46B5-9DC4-8E5E9FD9F1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5701" name="Picture 218" descr="desktop_computer_stylized_medium">
              <a:extLst>
                <a:ext uri="{FF2B5EF4-FFF2-40B4-BE49-F238E27FC236}">
                  <a16:creationId xmlns:a16="http://schemas.microsoft.com/office/drawing/2014/main" id="{B892BBA0-41B0-4E7A-9007-6AD4281AF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Freeform 219">
              <a:extLst>
                <a:ext uri="{FF2B5EF4-FFF2-40B4-BE49-F238E27FC236}">
                  <a16:creationId xmlns:a16="http://schemas.microsoft.com/office/drawing/2014/main" id="{7E532A55-091C-4C56-8E4C-3AECB8289D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5668" name="Group 220">
            <a:extLst>
              <a:ext uri="{FF2B5EF4-FFF2-40B4-BE49-F238E27FC236}">
                <a16:creationId xmlns:a16="http://schemas.microsoft.com/office/drawing/2014/main" id="{7DD8A2DB-33F4-42F4-A071-3E51391D81AF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5669" name="Freeform 221">
              <a:extLst>
                <a:ext uri="{FF2B5EF4-FFF2-40B4-BE49-F238E27FC236}">
                  <a16:creationId xmlns:a16="http://schemas.microsoft.com/office/drawing/2014/main" id="{AD051DBC-3C4C-452B-B589-2922ED27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>
              <a:extLst>
                <a:ext uri="{FF2B5EF4-FFF2-40B4-BE49-F238E27FC236}">
                  <a16:creationId xmlns:a16="http://schemas.microsoft.com/office/drawing/2014/main" id="{3BD29EF6-9918-488E-9866-8C3E90B18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223">
              <a:extLst>
                <a:ext uri="{FF2B5EF4-FFF2-40B4-BE49-F238E27FC236}">
                  <a16:creationId xmlns:a16="http://schemas.microsoft.com/office/drawing/2014/main" id="{E36362D9-6DCC-4AE2-BE4F-088A6DDD5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24">
              <a:extLst>
                <a:ext uri="{FF2B5EF4-FFF2-40B4-BE49-F238E27FC236}">
                  <a16:creationId xmlns:a16="http://schemas.microsoft.com/office/drawing/2014/main" id="{2BE3EA17-100D-442E-BD9A-855A16470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>
              <a:extLst>
                <a:ext uri="{FF2B5EF4-FFF2-40B4-BE49-F238E27FC236}">
                  <a16:creationId xmlns:a16="http://schemas.microsoft.com/office/drawing/2014/main" id="{056E9A21-A50A-45BF-9B99-67F3EECE4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4" name="Group 226">
              <a:extLst>
                <a:ext uri="{FF2B5EF4-FFF2-40B4-BE49-F238E27FC236}">
                  <a16:creationId xmlns:a16="http://schemas.microsoft.com/office/drawing/2014/main" id="{0EAAD4FA-1872-4175-8B19-B438045DE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>
                <a:extLst>
                  <a:ext uri="{FF2B5EF4-FFF2-40B4-BE49-F238E27FC236}">
                    <a16:creationId xmlns:a16="http://schemas.microsoft.com/office/drawing/2014/main" id="{A94D540D-96F1-41E8-94AD-CC94B4753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>
                <a:extLst>
                  <a:ext uri="{FF2B5EF4-FFF2-40B4-BE49-F238E27FC236}">
                    <a16:creationId xmlns:a16="http://schemas.microsoft.com/office/drawing/2014/main" id="{A1E4137C-6163-4D89-AFE4-3C3C3DDAC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>
              <a:extLst>
                <a:ext uri="{FF2B5EF4-FFF2-40B4-BE49-F238E27FC236}">
                  <a16:creationId xmlns:a16="http://schemas.microsoft.com/office/drawing/2014/main" id="{21AD5917-0261-4D3C-AB62-CD49A5BEE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6" name="Group 230">
              <a:extLst>
                <a:ext uri="{FF2B5EF4-FFF2-40B4-BE49-F238E27FC236}">
                  <a16:creationId xmlns:a16="http://schemas.microsoft.com/office/drawing/2014/main" id="{54454209-86BD-4283-8FFF-10592BB77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>
                <a:extLst>
                  <a:ext uri="{FF2B5EF4-FFF2-40B4-BE49-F238E27FC236}">
                    <a16:creationId xmlns:a16="http://schemas.microsoft.com/office/drawing/2014/main" id="{A549F107-B494-4615-BFF9-BC6E2855D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>
                <a:extLst>
                  <a:ext uri="{FF2B5EF4-FFF2-40B4-BE49-F238E27FC236}">
                    <a16:creationId xmlns:a16="http://schemas.microsoft.com/office/drawing/2014/main" id="{08E796F4-5BBC-455B-B974-694679D4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>
              <a:extLst>
                <a:ext uri="{FF2B5EF4-FFF2-40B4-BE49-F238E27FC236}">
                  <a16:creationId xmlns:a16="http://schemas.microsoft.com/office/drawing/2014/main" id="{EA983321-E2BE-4ECE-949F-F671481A7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>
              <a:extLst>
                <a:ext uri="{FF2B5EF4-FFF2-40B4-BE49-F238E27FC236}">
                  <a16:creationId xmlns:a16="http://schemas.microsoft.com/office/drawing/2014/main" id="{CA24D3ED-A46C-4165-BC89-BA5425464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5679" name="Group 235">
              <a:extLst>
                <a:ext uri="{FF2B5EF4-FFF2-40B4-BE49-F238E27FC236}">
                  <a16:creationId xmlns:a16="http://schemas.microsoft.com/office/drawing/2014/main" id="{9735E144-E542-44B1-8DF0-E9C199E5E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>
                <a:extLst>
                  <a:ext uri="{FF2B5EF4-FFF2-40B4-BE49-F238E27FC236}">
                    <a16:creationId xmlns:a16="http://schemas.microsoft.com/office/drawing/2014/main" id="{5CF275E3-47EC-44FA-AC1D-CF14938E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>
                <a:extLst>
                  <a:ext uri="{FF2B5EF4-FFF2-40B4-BE49-F238E27FC236}">
                    <a16:creationId xmlns:a16="http://schemas.microsoft.com/office/drawing/2014/main" id="{0486C8C3-93C2-4DB9-8B62-369BE5DC3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680" name="Freeform 238">
              <a:extLst>
                <a:ext uri="{FF2B5EF4-FFF2-40B4-BE49-F238E27FC236}">
                  <a16:creationId xmlns:a16="http://schemas.microsoft.com/office/drawing/2014/main" id="{25271618-1E7C-40CC-BC2D-0CC36352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1" name="Group 239">
              <a:extLst>
                <a:ext uri="{FF2B5EF4-FFF2-40B4-BE49-F238E27FC236}">
                  <a16:creationId xmlns:a16="http://schemas.microsoft.com/office/drawing/2014/main" id="{201B508B-31DD-43C1-AC39-373D4E357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>
                <a:extLst>
                  <a:ext uri="{FF2B5EF4-FFF2-40B4-BE49-F238E27FC236}">
                    <a16:creationId xmlns:a16="http://schemas.microsoft.com/office/drawing/2014/main" id="{8553B3C5-0D5C-4AB5-A67F-8A959289C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>
                <a:extLst>
                  <a:ext uri="{FF2B5EF4-FFF2-40B4-BE49-F238E27FC236}">
                    <a16:creationId xmlns:a16="http://schemas.microsoft.com/office/drawing/2014/main" id="{4B5E8A60-4BE1-4514-94BC-7CC0C939F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>
              <a:extLst>
                <a:ext uri="{FF2B5EF4-FFF2-40B4-BE49-F238E27FC236}">
                  <a16:creationId xmlns:a16="http://schemas.microsoft.com/office/drawing/2014/main" id="{CD5F59C2-2C06-4874-AE0B-C4E726DE4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243">
              <a:extLst>
                <a:ext uri="{FF2B5EF4-FFF2-40B4-BE49-F238E27FC236}">
                  <a16:creationId xmlns:a16="http://schemas.microsoft.com/office/drawing/2014/main" id="{E85984F7-2029-4816-9038-654AC9F4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44">
              <a:extLst>
                <a:ext uri="{FF2B5EF4-FFF2-40B4-BE49-F238E27FC236}">
                  <a16:creationId xmlns:a16="http://schemas.microsoft.com/office/drawing/2014/main" id="{A650F5F2-AA2A-4BD1-8ACB-B5255BA25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>
              <a:extLst>
                <a:ext uri="{FF2B5EF4-FFF2-40B4-BE49-F238E27FC236}">
                  <a16:creationId xmlns:a16="http://schemas.microsoft.com/office/drawing/2014/main" id="{1DD3E04D-D5D2-416A-8C0C-1430E355B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246">
              <a:extLst>
                <a:ext uri="{FF2B5EF4-FFF2-40B4-BE49-F238E27FC236}">
                  <a16:creationId xmlns:a16="http://schemas.microsoft.com/office/drawing/2014/main" id="{BBAED9F9-2EA1-4104-9CB4-EF4400BF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>
              <a:extLst>
                <a:ext uri="{FF2B5EF4-FFF2-40B4-BE49-F238E27FC236}">
                  <a16:creationId xmlns:a16="http://schemas.microsoft.com/office/drawing/2014/main" id="{537D8FFB-7BC6-4327-81FC-F290CA4F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>
              <a:extLst>
                <a:ext uri="{FF2B5EF4-FFF2-40B4-BE49-F238E27FC236}">
                  <a16:creationId xmlns:a16="http://schemas.microsoft.com/office/drawing/2014/main" id="{EFB2973C-4F05-4767-832C-7C02B9CE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>
              <a:extLst>
                <a:ext uri="{FF2B5EF4-FFF2-40B4-BE49-F238E27FC236}">
                  <a16:creationId xmlns:a16="http://schemas.microsoft.com/office/drawing/2014/main" id="{3726172B-FA04-4807-9B02-474036AA1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>
              <a:extLst>
                <a:ext uri="{FF2B5EF4-FFF2-40B4-BE49-F238E27FC236}">
                  <a16:creationId xmlns:a16="http://schemas.microsoft.com/office/drawing/2014/main" id="{B775DE90-56E4-42A2-A121-2CD06C86A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>
              <a:extLst>
                <a:ext uri="{FF2B5EF4-FFF2-40B4-BE49-F238E27FC236}">
                  <a16:creationId xmlns:a16="http://schemas.microsoft.com/office/drawing/2014/main" id="{166A3FCA-0F00-4CDB-BED7-56AE53A3B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>
              <a:extLst>
                <a:ext uri="{FF2B5EF4-FFF2-40B4-BE49-F238E27FC236}">
                  <a16:creationId xmlns:a16="http://schemas.microsoft.com/office/drawing/2014/main" id="{DFF7075C-F5CC-4608-9604-9F6E50D8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>
            <a:extLst>
              <a:ext uri="{FF2B5EF4-FFF2-40B4-BE49-F238E27FC236}">
                <a16:creationId xmlns:a16="http://schemas.microsoft.com/office/drawing/2014/main" id="{A7B2AE02-A8E7-4E31-B41F-D7FBDA3C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2291" name="Slide Number Placeholder 6">
            <a:extLst>
              <a:ext uri="{FF2B5EF4-FFF2-40B4-BE49-F238E27FC236}">
                <a16:creationId xmlns:a16="http://schemas.microsoft.com/office/drawing/2014/main" id="{B50C9D24-1CC9-4AA6-AB28-E3C2D957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3D2DAEB-E0F7-46AA-AEB5-DFAEE71C5DF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EFA546B-A4B0-48A8-B94C-19CD07BEF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Connection-oriented demux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C0DCFDBD-4C6E-46BC-A21A-93634A48BD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port number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641FAAE6-A133-4190-A6F3-422AF16A7BE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socket identified by its own 4-tuple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web servers have different sockets for each connecting client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non-persistent HTTP will have different socket for each request</a:t>
            </a:r>
          </a:p>
        </p:txBody>
      </p:sp>
      <p:pic>
        <p:nvPicPr>
          <p:cNvPr id="26630" name="Picture 7" descr="underline_base">
            <a:extLst>
              <a:ext uri="{FF2B5EF4-FFF2-40B4-BE49-F238E27FC236}">
                <a16:creationId xmlns:a16="http://schemas.microsoft.com/office/drawing/2014/main" id="{C15384DF-CF60-40D5-9CB9-1383C284E72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75C422AB-9BDA-4E7B-91A9-277A8E48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B46127FD-EFC6-4949-8A79-B9ACB80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E7BDE8F-9B2F-4246-8CBE-5F742B30446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pic>
        <p:nvPicPr>
          <p:cNvPr id="27651" name="Picture 159" descr="underline_base">
            <a:extLst>
              <a:ext uri="{FF2B5EF4-FFF2-40B4-BE49-F238E27FC236}">
                <a16:creationId xmlns:a16="http://schemas.microsoft.com/office/drawing/2014/main" id="{E9D50316-CE09-4F63-8093-2EF38348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>
            <a:extLst>
              <a:ext uri="{FF2B5EF4-FFF2-40B4-BE49-F238E27FC236}">
                <a16:creationId xmlns:a16="http://schemas.microsoft.com/office/drawing/2014/main" id="{A35C3B5C-2117-40B3-9BAE-4B751D055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7653" name="Freeform 5">
            <a:extLst>
              <a:ext uri="{FF2B5EF4-FFF2-40B4-BE49-F238E27FC236}">
                <a16:creationId xmlns:a16="http://schemas.microsoft.com/office/drawing/2014/main" id="{99C2E434-7DA4-44DB-9002-C5AEC8FAC9CF}"/>
              </a:ext>
            </a:extLst>
          </p:cNvPr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6">
            <a:extLst>
              <a:ext uri="{FF2B5EF4-FFF2-40B4-BE49-F238E27FC236}">
                <a16:creationId xmlns:a16="http://schemas.microsoft.com/office/drawing/2014/main" id="{C15662D3-7E7E-4E02-AF96-792E2FA7B6BC}"/>
              </a:ext>
            </a:extLst>
          </p:cNvPr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Rectangle 23">
            <a:extLst>
              <a:ext uri="{FF2B5EF4-FFF2-40B4-BE49-F238E27FC236}">
                <a16:creationId xmlns:a16="http://schemas.microsoft.com/office/drawing/2014/main" id="{0796EFE1-8147-48EB-A4E4-3AC9A119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6" name="Rectangle 24">
            <a:extLst>
              <a:ext uri="{FF2B5EF4-FFF2-40B4-BE49-F238E27FC236}">
                <a16:creationId xmlns:a16="http://schemas.microsoft.com/office/drawing/2014/main" id="{999AAC85-C09E-4513-83C4-5283B3EF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7" name="Line 25">
            <a:extLst>
              <a:ext uri="{FF2B5EF4-FFF2-40B4-BE49-F238E27FC236}">
                <a16:creationId xmlns:a16="http://schemas.microsoft.com/office/drawing/2014/main" id="{A1993C17-D858-42BC-BDC9-221C99593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>
            <a:extLst>
              <a:ext uri="{FF2B5EF4-FFF2-40B4-BE49-F238E27FC236}">
                <a16:creationId xmlns:a16="http://schemas.microsoft.com/office/drawing/2014/main" id="{B12BF9FB-B1A7-432E-895C-A187266D2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59" name="Line 27">
            <a:extLst>
              <a:ext uri="{FF2B5EF4-FFF2-40B4-BE49-F238E27FC236}">
                <a16:creationId xmlns:a16="http://schemas.microsoft.com/office/drawing/2014/main" id="{DD6050EC-B500-4A0C-9A8E-8F05D9C8D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>
            <a:extLst>
              <a:ext uri="{FF2B5EF4-FFF2-40B4-BE49-F238E27FC236}">
                <a16:creationId xmlns:a16="http://schemas.microsoft.com/office/drawing/2014/main" id="{DB9A504E-26E4-4A11-BF5E-C5E9AD523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>
            <a:extLst>
              <a:ext uri="{FF2B5EF4-FFF2-40B4-BE49-F238E27FC236}">
                <a16:creationId xmlns:a16="http://schemas.microsoft.com/office/drawing/2014/main" id="{34CA4952-7948-4098-8451-854988D18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>
            <a:extLst>
              <a:ext uri="{FF2B5EF4-FFF2-40B4-BE49-F238E27FC236}">
                <a16:creationId xmlns:a16="http://schemas.microsoft.com/office/drawing/2014/main" id="{3F2A689D-D457-4DC1-BB0C-34DEA54B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63" name="Text Box 26">
            <a:extLst>
              <a:ext uri="{FF2B5EF4-FFF2-40B4-BE49-F238E27FC236}">
                <a16:creationId xmlns:a16="http://schemas.microsoft.com/office/drawing/2014/main" id="{0F89ABAE-59F8-4A7E-BD42-5DD8C855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64" name="Text Box 26">
            <a:extLst>
              <a:ext uri="{FF2B5EF4-FFF2-40B4-BE49-F238E27FC236}">
                <a16:creationId xmlns:a16="http://schemas.microsoft.com/office/drawing/2014/main" id="{8FE01F81-06B0-47B2-AEA0-118E3BDD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65" name="Text Box 26">
            <a:extLst>
              <a:ext uri="{FF2B5EF4-FFF2-40B4-BE49-F238E27FC236}">
                <a16:creationId xmlns:a16="http://schemas.microsoft.com/office/drawing/2014/main" id="{24785BF2-5A88-4947-A824-CD774D0F5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31" name="Oval 19">
            <a:extLst>
              <a:ext uri="{FF2B5EF4-FFF2-40B4-BE49-F238E27FC236}">
                <a16:creationId xmlns:a16="http://schemas.microsoft.com/office/drawing/2014/main" id="{F6B7BC9E-85E3-46AA-93F9-CE2CAEEC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7667" name="Group 20">
            <a:extLst>
              <a:ext uri="{FF2B5EF4-FFF2-40B4-BE49-F238E27FC236}">
                <a16:creationId xmlns:a16="http://schemas.microsoft.com/office/drawing/2014/main" id="{8B1C2CEE-B5A4-407F-801E-4AF235A962BD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>
              <a:extLst>
                <a:ext uri="{FF2B5EF4-FFF2-40B4-BE49-F238E27FC236}">
                  <a16:creationId xmlns:a16="http://schemas.microsoft.com/office/drawing/2014/main" id="{63B8215B-64C4-4C3B-96CD-B5CE14A9E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>
              <a:extLst>
                <a:ext uri="{FF2B5EF4-FFF2-40B4-BE49-F238E27FC236}">
                  <a16:creationId xmlns:a16="http://schemas.microsoft.com/office/drawing/2014/main" id="{492FBCDD-7061-4188-ACB0-596B577A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>
              <a:extLst>
                <a:ext uri="{FF2B5EF4-FFF2-40B4-BE49-F238E27FC236}">
                  <a16:creationId xmlns:a16="http://schemas.microsoft.com/office/drawing/2014/main" id="{954C9F11-A8CE-47A9-92FC-464A9040C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>
              <a:extLst>
                <a:ext uri="{FF2B5EF4-FFF2-40B4-BE49-F238E27FC236}">
                  <a16:creationId xmlns:a16="http://schemas.microsoft.com/office/drawing/2014/main" id="{E92121C0-DFD7-4177-AB43-BE4F5220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7668" name="Rectangle 23">
            <a:extLst>
              <a:ext uri="{FF2B5EF4-FFF2-40B4-BE49-F238E27FC236}">
                <a16:creationId xmlns:a16="http://schemas.microsoft.com/office/drawing/2014/main" id="{69B1E74E-126D-4E56-8211-2BCA30422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9" name="Rectangle 24">
            <a:extLst>
              <a:ext uri="{FF2B5EF4-FFF2-40B4-BE49-F238E27FC236}">
                <a16:creationId xmlns:a16="http://schemas.microsoft.com/office/drawing/2014/main" id="{5556172F-F231-4750-9AD1-387536A0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0" name="Text Box 26">
            <a:extLst>
              <a:ext uri="{FF2B5EF4-FFF2-40B4-BE49-F238E27FC236}">
                <a16:creationId xmlns:a16="http://schemas.microsoft.com/office/drawing/2014/main" id="{2EB3141F-ABE9-4060-A1CD-F168D9F0F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1" name="Text Box 26">
            <a:extLst>
              <a:ext uri="{FF2B5EF4-FFF2-40B4-BE49-F238E27FC236}">
                <a16:creationId xmlns:a16="http://schemas.microsoft.com/office/drawing/2014/main" id="{817D554C-AF06-4BBF-A788-95A1F63A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2" name="Text Box 26">
            <a:extLst>
              <a:ext uri="{FF2B5EF4-FFF2-40B4-BE49-F238E27FC236}">
                <a16:creationId xmlns:a16="http://schemas.microsoft.com/office/drawing/2014/main" id="{81602C3A-B8AC-462C-9672-A7615C40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73" name="Text Box 26">
            <a:extLst>
              <a:ext uri="{FF2B5EF4-FFF2-40B4-BE49-F238E27FC236}">
                <a16:creationId xmlns:a16="http://schemas.microsoft.com/office/drawing/2014/main" id="{94A07715-1A2A-45E2-80FD-82D92C4E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13339" name="Oval 36">
            <a:extLst>
              <a:ext uri="{FF2B5EF4-FFF2-40B4-BE49-F238E27FC236}">
                <a16:creationId xmlns:a16="http://schemas.microsoft.com/office/drawing/2014/main" id="{028B19AA-FAE2-4669-B4D1-BBD7585AE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7675" name="Rectangle 23">
            <a:extLst>
              <a:ext uri="{FF2B5EF4-FFF2-40B4-BE49-F238E27FC236}">
                <a16:creationId xmlns:a16="http://schemas.microsoft.com/office/drawing/2014/main" id="{58443F28-937D-4595-BD09-AB99A70E1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6" name="Rectangle 24">
            <a:extLst>
              <a:ext uri="{FF2B5EF4-FFF2-40B4-BE49-F238E27FC236}">
                <a16:creationId xmlns:a16="http://schemas.microsoft.com/office/drawing/2014/main" id="{345B11A5-FDEF-4B9A-90AA-6E028594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77" name="Text Box 26">
            <a:extLst>
              <a:ext uri="{FF2B5EF4-FFF2-40B4-BE49-F238E27FC236}">
                <a16:creationId xmlns:a16="http://schemas.microsoft.com/office/drawing/2014/main" id="{95A1414D-272A-46A1-B1D7-9F5DDFD3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7678" name="Text Box 26">
            <a:extLst>
              <a:ext uri="{FF2B5EF4-FFF2-40B4-BE49-F238E27FC236}">
                <a16:creationId xmlns:a16="http://schemas.microsoft.com/office/drawing/2014/main" id="{F57538DE-2261-4CE0-9B9D-CC350B03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7679" name="Text Box 26">
            <a:extLst>
              <a:ext uri="{FF2B5EF4-FFF2-40B4-BE49-F238E27FC236}">
                <a16:creationId xmlns:a16="http://schemas.microsoft.com/office/drawing/2014/main" id="{F8AE430B-CB21-4897-B27B-002202B6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7680" name="Text Box 26">
            <a:extLst>
              <a:ext uri="{FF2B5EF4-FFF2-40B4-BE49-F238E27FC236}">
                <a16:creationId xmlns:a16="http://schemas.microsoft.com/office/drawing/2014/main" id="{3D58DDF8-FB68-4B32-9451-56FED65C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7681" name="Text Box 26">
            <a:extLst>
              <a:ext uri="{FF2B5EF4-FFF2-40B4-BE49-F238E27FC236}">
                <a16:creationId xmlns:a16="http://schemas.microsoft.com/office/drawing/2014/main" id="{1BF8F54D-8E75-4AC9-B747-356DE4D9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47" name="Oval 53">
            <a:extLst>
              <a:ext uri="{FF2B5EF4-FFF2-40B4-BE49-F238E27FC236}">
                <a16:creationId xmlns:a16="http://schemas.microsoft.com/office/drawing/2014/main" id="{21F54848-4689-46CE-97BD-A4A21B7E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7683" name="Freeform 54">
            <a:extLst>
              <a:ext uri="{FF2B5EF4-FFF2-40B4-BE49-F238E27FC236}">
                <a16:creationId xmlns:a16="http://schemas.microsoft.com/office/drawing/2014/main" id="{5881A9FE-DE27-48A4-816B-DE6DA00ACAE3}"/>
              </a:ext>
            </a:extLst>
          </p:cNvPr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84" name="Group 76">
            <a:extLst>
              <a:ext uri="{FF2B5EF4-FFF2-40B4-BE49-F238E27FC236}">
                <a16:creationId xmlns:a16="http://schemas.microsoft.com/office/drawing/2014/main" id="{EB0E6A80-D0CB-4AE3-8BB5-20D0E7E0C0A2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>
              <a:extLst>
                <a:ext uri="{FF2B5EF4-FFF2-40B4-BE49-F238E27FC236}">
                  <a16:creationId xmlns:a16="http://schemas.microsoft.com/office/drawing/2014/main" id="{80067369-99EA-49B9-B7EC-B3C0CE703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>
              <a:extLst>
                <a:ext uri="{FF2B5EF4-FFF2-40B4-BE49-F238E27FC236}">
                  <a16:creationId xmlns:a16="http://schemas.microsoft.com/office/drawing/2014/main" id="{9CD11836-3D21-43F4-87EE-00EFD1316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>
              <a:extLst>
                <a:ext uri="{FF2B5EF4-FFF2-40B4-BE49-F238E27FC236}">
                  <a16:creationId xmlns:a16="http://schemas.microsoft.com/office/drawing/2014/main" id="{C1422347-D098-4C0B-8D6F-9F7B6705C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7685" name="Group 80">
            <a:extLst>
              <a:ext uri="{FF2B5EF4-FFF2-40B4-BE49-F238E27FC236}">
                <a16:creationId xmlns:a16="http://schemas.microsoft.com/office/drawing/2014/main" id="{E494B9E5-D59D-4F3E-AC30-B1DDDDC0F2DF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>
              <a:extLst>
                <a:ext uri="{FF2B5EF4-FFF2-40B4-BE49-F238E27FC236}">
                  <a16:creationId xmlns:a16="http://schemas.microsoft.com/office/drawing/2014/main" id="{032B8C96-718F-43D7-B52B-3404244D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>
              <a:extLst>
                <a:ext uri="{FF2B5EF4-FFF2-40B4-BE49-F238E27FC236}">
                  <a16:creationId xmlns:a16="http://schemas.microsoft.com/office/drawing/2014/main" id="{A3E7BD24-FFEE-467F-886E-0917EA90A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>
              <a:extLst>
                <a:ext uri="{FF2B5EF4-FFF2-40B4-BE49-F238E27FC236}">
                  <a16:creationId xmlns:a16="http://schemas.microsoft.com/office/drawing/2014/main" id="{ECB8E21E-8CAD-4767-86A9-FF1E49085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3351" name="Text Box 93">
            <a:extLst>
              <a:ext uri="{FF2B5EF4-FFF2-40B4-BE49-F238E27FC236}">
                <a16:creationId xmlns:a16="http://schemas.microsoft.com/office/drawing/2014/main" id="{B8BDBB4E-1BA5-4E3A-8B45-36FA68629CD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>
            <a:extLst>
              <a:ext uri="{FF2B5EF4-FFF2-40B4-BE49-F238E27FC236}">
                <a16:creationId xmlns:a16="http://schemas.microsoft.com/office/drawing/2014/main" id="{A6955D48-1ABC-48E7-8185-7AB7B3B247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>
            <a:extLst>
              <a:ext uri="{FF2B5EF4-FFF2-40B4-BE49-F238E27FC236}">
                <a16:creationId xmlns:a16="http://schemas.microsoft.com/office/drawing/2014/main" id="{CA295BAA-85CA-4C74-82FA-6A9AF54B0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>
            <a:extLst>
              <a:ext uri="{FF2B5EF4-FFF2-40B4-BE49-F238E27FC236}">
                <a16:creationId xmlns:a16="http://schemas.microsoft.com/office/drawing/2014/main" id="{ED62285F-7DFD-4D92-BC88-FD9EBC946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90" name="Text Box 26">
            <a:extLst>
              <a:ext uri="{FF2B5EF4-FFF2-40B4-BE49-F238E27FC236}">
                <a16:creationId xmlns:a16="http://schemas.microsoft.com/office/drawing/2014/main" id="{C416F5A6-49B2-48A8-8330-0C8CE8243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3356" name="Line 99">
            <a:extLst>
              <a:ext uri="{FF2B5EF4-FFF2-40B4-BE49-F238E27FC236}">
                <a16:creationId xmlns:a16="http://schemas.microsoft.com/office/drawing/2014/main" id="{E6531998-29C6-4549-8A40-37B7D5E7A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>
            <a:extLst>
              <a:ext uri="{FF2B5EF4-FFF2-40B4-BE49-F238E27FC236}">
                <a16:creationId xmlns:a16="http://schemas.microsoft.com/office/drawing/2014/main" id="{B0E9BE3A-6AE1-44B0-99FF-B4095ACB3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693" name="Group 101">
            <a:extLst>
              <a:ext uri="{FF2B5EF4-FFF2-40B4-BE49-F238E27FC236}">
                <a16:creationId xmlns:a16="http://schemas.microsoft.com/office/drawing/2014/main" id="{0EC33843-EC0E-40C7-8395-F7309B12991B}"/>
              </a:ext>
            </a:extLst>
          </p:cNvPr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>
              <a:extLst>
                <a:ext uri="{FF2B5EF4-FFF2-40B4-BE49-F238E27FC236}">
                  <a16:creationId xmlns:a16="http://schemas.microsoft.com/office/drawing/2014/main" id="{216EB4D2-AF2B-4B86-AFB7-AD2757ED2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>
              <a:extLst>
                <a:ext uri="{FF2B5EF4-FFF2-40B4-BE49-F238E27FC236}">
                  <a16:creationId xmlns:a16="http://schemas.microsoft.com/office/drawing/2014/main" id="{869A8D55-B04C-4E0C-AC5B-C2EAA8B7D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>
              <a:extLst>
                <a:ext uri="{FF2B5EF4-FFF2-40B4-BE49-F238E27FC236}">
                  <a16:creationId xmlns:a16="http://schemas.microsoft.com/office/drawing/2014/main" id="{4FCACA5F-A168-4F83-8256-956C71C90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>
              <a:extLst>
                <a:ext uri="{FF2B5EF4-FFF2-40B4-BE49-F238E27FC236}">
                  <a16:creationId xmlns:a16="http://schemas.microsoft.com/office/drawing/2014/main" id="{85C67B66-2793-4F90-8121-88FB47C67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>
            <a:extLst>
              <a:ext uri="{FF2B5EF4-FFF2-40B4-BE49-F238E27FC236}">
                <a16:creationId xmlns:a16="http://schemas.microsoft.com/office/drawing/2014/main" id="{5FF1E15F-BF71-44CE-9FD6-5ED5DA0EB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>
            <a:extLst>
              <a:ext uri="{FF2B5EF4-FFF2-40B4-BE49-F238E27FC236}">
                <a16:creationId xmlns:a16="http://schemas.microsoft.com/office/drawing/2014/main" id="{B0FD21C7-5455-43D9-922E-72A711E20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27696" name="Group 118">
            <a:extLst>
              <a:ext uri="{FF2B5EF4-FFF2-40B4-BE49-F238E27FC236}">
                <a16:creationId xmlns:a16="http://schemas.microsoft.com/office/drawing/2014/main" id="{B7369439-0C5E-48AB-81EE-D53236A98F98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>
              <a:extLst>
                <a:ext uri="{FF2B5EF4-FFF2-40B4-BE49-F238E27FC236}">
                  <a16:creationId xmlns:a16="http://schemas.microsoft.com/office/drawing/2014/main" id="{E2E03444-24EE-4D23-921B-F3CA26C66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>
              <a:extLst>
                <a:ext uri="{FF2B5EF4-FFF2-40B4-BE49-F238E27FC236}">
                  <a16:creationId xmlns:a16="http://schemas.microsoft.com/office/drawing/2014/main" id="{5D0BA89D-AFD5-4BB0-899F-BCAE1741B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>
              <a:extLst>
                <a:ext uri="{FF2B5EF4-FFF2-40B4-BE49-F238E27FC236}">
                  <a16:creationId xmlns:a16="http://schemas.microsoft.com/office/drawing/2014/main" id="{EDAF9264-242C-43EA-8884-102676964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>
              <a:extLst>
                <a:ext uri="{FF2B5EF4-FFF2-40B4-BE49-F238E27FC236}">
                  <a16:creationId xmlns:a16="http://schemas.microsoft.com/office/drawing/2014/main" id="{2F21CD8B-4D43-49C2-8953-FC05F065E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697" name="Group 123">
            <a:extLst>
              <a:ext uri="{FF2B5EF4-FFF2-40B4-BE49-F238E27FC236}">
                <a16:creationId xmlns:a16="http://schemas.microsoft.com/office/drawing/2014/main" id="{3A1C0BF5-F18A-4FEE-B570-B30A1E838006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>
              <a:extLst>
                <a:ext uri="{FF2B5EF4-FFF2-40B4-BE49-F238E27FC236}">
                  <a16:creationId xmlns:a16="http://schemas.microsoft.com/office/drawing/2014/main" id="{DE3E39AB-7ACD-48CD-9FBD-8F6C1201C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>
              <a:extLst>
                <a:ext uri="{FF2B5EF4-FFF2-40B4-BE49-F238E27FC236}">
                  <a16:creationId xmlns:a16="http://schemas.microsoft.com/office/drawing/2014/main" id="{5B2E2CE8-4E2D-4C39-8269-D2C72F5ED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>
              <a:extLst>
                <a:ext uri="{FF2B5EF4-FFF2-40B4-BE49-F238E27FC236}">
                  <a16:creationId xmlns:a16="http://schemas.microsoft.com/office/drawing/2014/main" id="{7753F6E5-9C89-4E2C-961B-C1A2474CD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>
              <a:extLst>
                <a:ext uri="{FF2B5EF4-FFF2-40B4-BE49-F238E27FC236}">
                  <a16:creationId xmlns:a16="http://schemas.microsoft.com/office/drawing/2014/main" id="{37AEBB69-DDC2-4DFD-8929-D7DD7736B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>
            <a:extLst>
              <a:ext uri="{FF2B5EF4-FFF2-40B4-BE49-F238E27FC236}">
                <a16:creationId xmlns:a16="http://schemas.microsoft.com/office/drawing/2014/main" id="{3CEC4F0F-D8DF-4DE3-8444-647EB4B90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>
            <a:extLst>
              <a:ext uri="{FF2B5EF4-FFF2-40B4-BE49-F238E27FC236}">
                <a16:creationId xmlns:a16="http://schemas.microsoft.com/office/drawing/2014/main" id="{8B7F302F-9F15-4DD3-A6EE-88AF9B8B1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>
            <a:extLst>
              <a:ext uri="{FF2B5EF4-FFF2-40B4-BE49-F238E27FC236}">
                <a16:creationId xmlns:a16="http://schemas.microsoft.com/office/drawing/2014/main" id="{51BFFF22-1956-4A7C-BC39-0D9D8141B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>
            <a:extLst>
              <a:ext uri="{FF2B5EF4-FFF2-40B4-BE49-F238E27FC236}">
                <a16:creationId xmlns:a16="http://schemas.microsoft.com/office/drawing/2014/main" id="{AFA06F08-F6EE-4A0A-84BF-65671D9FB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702" name="Group 128">
            <a:extLst>
              <a:ext uri="{FF2B5EF4-FFF2-40B4-BE49-F238E27FC236}">
                <a16:creationId xmlns:a16="http://schemas.microsoft.com/office/drawing/2014/main" id="{7EE6E5CB-575A-40B4-AF25-40DA1A4E8E18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>
              <a:extLst>
                <a:ext uri="{FF2B5EF4-FFF2-40B4-BE49-F238E27FC236}">
                  <a16:creationId xmlns:a16="http://schemas.microsoft.com/office/drawing/2014/main" id="{EC12C442-11DE-4183-AF3A-A31628CFC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>
              <a:extLst>
                <a:ext uri="{FF2B5EF4-FFF2-40B4-BE49-F238E27FC236}">
                  <a16:creationId xmlns:a16="http://schemas.microsoft.com/office/drawing/2014/main" id="{C0C56F7B-3C49-4156-AB78-1A7C7391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>
              <a:extLst>
                <a:ext uri="{FF2B5EF4-FFF2-40B4-BE49-F238E27FC236}">
                  <a16:creationId xmlns:a16="http://schemas.microsoft.com/office/drawing/2014/main" id="{16C6A534-38E2-4205-B758-80CDA2CA8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>
              <a:extLst>
                <a:ext uri="{FF2B5EF4-FFF2-40B4-BE49-F238E27FC236}">
                  <a16:creationId xmlns:a16="http://schemas.microsoft.com/office/drawing/2014/main" id="{4413DECA-B6C3-4BB8-8EE0-3900E0C5B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03" name="Group 137">
            <a:extLst>
              <a:ext uri="{FF2B5EF4-FFF2-40B4-BE49-F238E27FC236}">
                <a16:creationId xmlns:a16="http://schemas.microsoft.com/office/drawing/2014/main" id="{2D8EC0DC-34C3-46E2-AFF8-262E360B8B10}"/>
              </a:ext>
            </a:extLst>
          </p:cNvPr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>
              <a:extLst>
                <a:ext uri="{FF2B5EF4-FFF2-40B4-BE49-F238E27FC236}">
                  <a16:creationId xmlns:a16="http://schemas.microsoft.com/office/drawing/2014/main" id="{3EBC0FA7-950C-452B-80D9-3A7625653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>
              <a:extLst>
                <a:ext uri="{FF2B5EF4-FFF2-40B4-BE49-F238E27FC236}">
                  <a16:creationId xmlns:a16="http://schemas.microsoft.com/office/drawing/2014/main" id="{D61421C3-9AF1-4A2B-86D4-2D7BEE5F2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>
              <a:extLst>
                <a:ext uri="{FF2B5EF4-FFF2-40B4-BE49-F238E27FC236}">
                  <a16:creationId xmlns:a16="http://schemas.microsoft.com/office/drawing/2014/main" id="{B8D1AB92-E7BA-419C-B39B-94309D01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>
              <a:extLst>
                <a:ext uri="{FF2B5EF4-FFF2-40B4-BE49-F238E27FC236}">
                  <a16:creationId xmlns:a16="http://schemas.microsoft.com/office/drawing/2014/main" id="{0CEC1C3B-D1BD-462D-866D-DDFB2C62C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>
            <a:extLst>
              <a:ext uri="{FF2B5EF4-FFF2-40B4-BE49-F238E27FC236}">
                <a16:creationId xmlns:a16="http://schemas.microsoft.com/office/drawing/2014/main" id="{65D0398F-22E4-4028-AE0C-D802C2C71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7705" name="Freeform 144">
            <a:extLst>
              <a:ext uri="{FF2B5EF4-FFF2-40B4-BE49-F238E27FC236}">
                <a16:creationId xmlns:a16="http://schemas.microsoft.com/office/drawing/2014/main" id="{8BBB71F5-E5B0-4E1B-B844-6B441F17B3E4}"/>
              </a:ext>
            </a:extLst>
          </p:cNvPr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6" name="Freeform 145">
            <a:extLst>
              <a:ext uri="{FF2B5EF4-FFF2-40B4-BE49-F238E27FC236}">
                <a16:creationId xmlns:a16="http://schemas.microsoft.com/office/drawing/2014/main" id="{F9D6FE31-9B5B-434E-8F13-9AE5245D17BC}"/>
              </a:ext>
            </a:extLst>
          </p:cNvPr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707" name="Freeform 146">
            <a:extLst>
              <a:ext uri="{FF2B5EF4-FFF2-40B4-BE49-F238E27FC236}">
                <a16:creationId xmlns:a16="http://schemas.microsoft.com/office/drawing/2014/main" id="{084635CA-AE12-4965-AB76-2C81C3A7A881}"/>
              </a:ext>
            </a:extLst>
          </p:cNvPr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7708" name="Group 147">
            <a:extLst>
              <a:ext uri="{FF2B5EF4-FFF2-40B4-BE49-F238E27FC236}">
                <a16:creationId xmlns:a16="http://schemas.microsoft.com/office/drawing/2014/main" id="{D92441AD-1239-4847-A623-49EA1AFCE8A5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>
              <a:extLst>
                <a:ext uri="{FF2B5EF4-FFF2-40B4-BE49-F238E27FC236}">
                  <a16:creationId xmlns:a16="http://schemas.microsoft.com/office/drawing/2014/main" id="{67B559E2-0E49-49B5-9B16-4ECFFB0F9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>
              <a:extLst>
                <a:ext uri="{FF2B5EF4-FFF2-40B4-BE49-F238E27FC236}">
                  <a16:creationId xmlns:a16="http://schemas.microsoft.com/office/drawing/2014/main" id="{CEF7ADF1-4369-4116-AF96-046BFE3A5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>
              <a:extLst>
                <a:ext uri="{FF2B5EF4-FFF2-40B4-BE49-F238E27FC236}">
                  <a16:creationId xmlns:a16="http://schemas.microsoft.com/office/drawing/2014/main" id="{7678D506-90D1-4C76-90D3-94D06514D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7709" name="Group 151">
            <a:extLst>
              <a:ext uri="{FF2B5EF4-FFF2-40B4-BE49-F238E27FC236}">
                <a16:creationId xmlns:a16="http://schemas.microsoft.com/office/drawing/2014/main" id="{2240A155-A8A5-48D1-98EC-7A9E408A3D94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3419" name="Rectangle 152">
              <a:extLst>
                <a:ext uri="{FF2B5EF4-FFF2-40B4-BE49-F238E27FC236}">
                  <a16:creationId xmlns:a16="http://schemas.microsoft.com/office/drawing/2014/main" id="{2B17A392-5D8B-472E-BBE2-785DAE1A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>
              <a:extLst>
                <a:ext uri="{FF2B5EF4-FFF2-40B4-BE49-F238E27FC236}">
                  <a16:creationId xmlns:a16="http://schemas.microsoft.com/office/drawing/2014/main" id="{2B4CE7DB-EF98-4580-88E7-9B06225A4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>
              <a:extLst>
                <a:ext uri="{FF2B5EF4-FFF2-40B4-BE49-F238E27FC236}">
                  <a16:creationId xmlns:a16="http://schemas.microsoft.com/office/drawing/2014/main" id="{8DC3F1F3-C7AE-46B6-80CC-452BCC3F5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364699" name="Text Box 155">
            <a:extLst>
              <a:ext uri="{FF2B5EF4-FFF2-40B4-BE49-F238E27FC236}">
                <a16:creationId xmlns:a16="http://schemas.microsoft.com/office/drawing/2014/main" id="{246B206D-F960-4362-AF79-FCC7D4C2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 dest port: 80 are demultiplexed to </a:t>
            </a:r>
            <a:r>
              <a:rPr lang="en-US" i="1">
                <a:solidFill>
                  <a:srgbClr val="CC0000"/>
                </a:solidFill>
              </a:rPr>
              <a:t>different </a:t>
            </a:r>
            <a:r>
              <a:rPr lang="en-US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>
            <a:extLst>
              <a:ext uri="{FF2B5EF4-FFF2-40B4-BE49-F238E27FC236}">
                <a16:creationId xmlns:a16="http://schemas.microsoft.com/office/drawing/2014/main" id="{9D17CBA3-40C9-435F-A2B2-E1D9461C4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>
            <a:extLst>
              <a:ext uri="{FF2B5EF4-FFF2-40B4-BE49-F238E27FC236}">
                <a16:creationId xmlns:a16="http://schemas.microsoft.com/office/drawing/2014/main" id="{9CA25084-578E-4D2C-BECA-0EA12A988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>
            <a:extLst>
              <a:ext uri="{FF2B5EF4-FFF2-40B4-BE49-F238E27FC236}">
                <a16:creationId xmlns:a16="http://schemas.microsoft.com/office/drawing/2014/main" id="{95A51AF6-9206-45B0-960B-ABDF258D8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>
            <a:extLst>
              <a:ext uri="{FF2B5EF4-FFF2-40B4-BE49-F238E27FC236}">
                <a16:creationId xmlns:a16="http://schemas.microsoft.com/office/drawing/2014/main" id="{DA41CB16-FA97-4AE8-9F06-D17CC1A2847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grpSp>
        <p:nvGrpSpPr>
          <p:cNvPr id="27715" name="Group 161">
            <a:extLst>
              <a:ext uri="{FF2B5EF4-FFF2-40B4-BE49-F238E27FC236}">
                <a16:creationId xmlns:a16="http://schemas.microsoft.com/office/drawing/2014/main" id="{1F3D0FDE-788D-44FC-B188-DB2890EA5E66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22" name="Freeform 162">
              <a:extLst>
                <a:ext uri="{FF2B5EF4-FFF2-40B4-BE49-F238E27FC236}">
                  <a16:creationId xmlns:a16="http://schemas.microsoft.com/office/drawing/2014/main" id="{142913F0-D963-4DB7-8221-36E7592C6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>
              <a:extLst>
                <a:ext uri="{FF2B5EF4-FFF2-40B4-BE49-F238E27FC236}">
                  <a16:creationId xmlns:a16="http://schemas.microsoft.com/office/drawing/2014/main" id="{1667C617-7B57-4750-B96F-4BAA43F2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24" name="Freeform 164">
              <a:extLst>
                <a:ext uri="{FF2B5EF4-FFF2-40B4-BE49-F238E27FC236}">
                  <a16:creationId xmlns:a16="http://schemas.microsoft.com/office/drawing/2014/main" id="{601FB47A-938E-4317-9E88-3C3DEB92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65">
              <a:extLst>
                <a:ext uri="{FF2B5EF4-FFF2-40B4-BE49-F238E27FC236}">
                  <a16:creationId xmlns:a16="http://schemas.microsoft.com/office/drawing/2014/main" id="{BF237B05-8E1C-475C-9967-FE167B64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>
              <a:extLst>
                <a:ext uri="{FF2B5EF4-FFF2-40B4-BE49-F238E27FC236}">
                  <a16:creationId xmlns:a16="http://schemas.microsoft.com/office/drawing/2014/main" id="{20FE386C-61AA-43A9-BCB2-FFF935D9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7" name="Group 167">
              <a:extLst>
                <a:ext uri="{FF2B5EF4-FFF2-40B4-BE49-F238E27FC236}">
                  <a16:creationId xmlns:a16="http://schemas.microsoft.com/office/drawing/2014/main" id="{6E70AFA3-7CAE-4464-A7E7-5FA4E8658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>
                <a:extLst>
                  <a:ext uri="{FF2B5EF4-FFF2-40B4-BE49-F238E27FC236}">
                    <a16:creationId xmlns:a16="http://schemas.microsoft.com/office/drawing/2014/main" id="{BAFE48FC-808D-4AAD-9224-E37EB6F0E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>
                <a:extLst>
                  <a:ext uri="{FF2B5EF4-FFF2-40B4-BE49-F238E27FC236}">
                    <a16:creationId xmlns:a16="http://schemas.microsoft.com/office/drawing/2014/main" id="{EFC78566-D95C-47B6-81A8-8DCAD6FEB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>
              <a:extLst>
                <a:ext uri="{FF2B5EF4-FFF2-40B4-BE49-F238E27FC236}">
                  <a16:creationId xmlns:a16="http://schemas.microsoft.com/office/drawing/2014/main" id="{5ABB0878-6D4B-42B7-A06E-622200B4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29" name="Group 171">
              <a:extLst>
                <a:ext uri="{FF2B5EF4-FFF2-40B4-BE49-F238E27FC236}">
                  <a16:creationId xmlns:a16="http://schemas.microsoft.com/office/drawing/2014/main" id="{F9F4ABBD-FFAC-4A18-B366-97DB187A9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>
                <a:extLst>
                  <a:ext uri="{FF2B5EF4-FFF2-40B4-BE49-F238E27FC236}">
                    <a16:creationId xmlns:a16="http://schemas.microsoft.com/office/drawing/2014/main" id="{C25AB578-0286-4067-B8D5-6D265DE69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>
                <a:extLst>
                  <a:ext uri="{FF2B5EF4-FFF2-40B4-BE49-F238E27FC236}">
                    <a16:creationId xmlns:a16="http://schemas.microsoft.com/office/drawing/2014/main" id="{1864A39D-7306-4D15-B28F-6961C9D53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>
              <a:extLst>
                <a:ext uri="{FF2B5EF4-FFF2-40B4-BE49-F238E27FC236}">
                  <a16:creationId xmlns:a16="http://schemas.microsoft.com/office/drawing/2014/main" id="{D42DB853-4FC4-4543-8516-CE048E384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>
              <a:extLst>
                <a:ext uri="{FF2B5EF4-FFF2-40B4-BE49-F238E27FC236}">
                  <a16:creationId xmlns:a16="http://schemas.microsoft.com/office/drawing/2014/main" id="{28277C34-A9D9-44FB-A600-AB09AD8D9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7732" name="Group 176">
              <a:extLst>
                <a:ext uri="{FF2B5EF4-FFF2-40B4-BE49-F238E27FC236}">
                  <a16:creationId xmlns:a16="http://schemas.microsoft.com/office/drawing/2014/main" id="{26B4E939-ABF3-4600-B736-928DA034B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>
                <a:extLst>
                  <a:ext uri="{FF2B5EF4-FFF2-40B4-BE49-F238E27FC236}">
                    <a16:creationId xmlns:a16="http://schemas.microsoft.com/office/drawing/2014/main" id="{12088CAE-D7AE-4343-A6BA-EA4860E74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>
                <a:extLst>
                  <a:ext uri="{FF2B5EF4-FFF2-40B4-BE49-F238E27FC236}">
                    <a16:creationId xmlns:a16="http://schemas.microsoft.com/office/drawing/2014/main" id="{86EB566E-FA2E-4703-AA7B-5DAD7AE8D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7733" name="Freeform 179">
              <a:extLst>
                <a:ext uri="{FF2B5EF4-FFF2-40B4-BE49-F238E27FC236}">
                  <a16:creationId xmlns:a16="http://schemas.microsoft.com/office/drawing/2014/main" id="{EAADD70A-19C6-4F27-B397-479389C19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4" name="Group 180">
              <a:extLst>
                <a:ext uri="{FF2B5EF4-FFF2-40B4-BE49-F238E27FC236}">
                  <a16:creationId xmlns:a16="http://schemas.microsoft.com/office/drawing/2014/main" id="{6F1DBFD6-DF1E-4C07-A6A3-624FB928C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>
                <a:extLst>
                  <a:ext uri="{FF2B5EF4-FFF2-40B4-BE49-F238E27FC236}">
                    <a16:creationId xmlns:a16="http://schemas.microsoft.com/office/drawing/2014/main" id="{864BE334-C939-4C22-A4E9-D116F5B49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>
                <a:extLst>
                  <a:ext uri="{FF2B5EF4-FFF2-40B4-BE49-F238E27FC236}">
                    <a16:creationId xmlns:a16="http://schemas.microsoft.com/office/drawing/2014/main" id="{7EB28E59-A378-478C-8B2B-52182B3D0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>
              <a:extLst>
                <a:ext uri="{FF2B5EF4-FFF2-40B4-BE49-F238E27FC236}">
                  <a16:creationId xmlns:a16="http://schemas.microsoft.com/office/drawing/2014/main" id="{EC235E50-784A-484F-BB56-FDB0232D3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6" name="Freeform 184">
              <a:extLst>
                <a:ext uri="{FF2B5EF4-FFF2-40B4-BE49-F238E27FC236}">
                  <a16:creationId xmlns:a16="http://schemas.microsoft.com/office/drawing/2014/main" id="{3CDDD4EC-70D6-4FF7-9A54-445F05A1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85">
              <a:extLst>
                <a:ext uri="{FF2B5EF4-FFF2-40B4-BE49-F238E27FC236}">
                  <a16:creationId xmlns:a16="http://schemas.microsoft.com/office/drawing/2014/main" id="{D145F607-7868-4F0E-918E-C590635D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>
              <a:extLst>
                <a:ext uri="{FF2B5EF4-FFF2-40B4-BE49-F238E27FC236}">
                  <a16:creationId xmlns:a16="http://schemas.microsoft.com/office/drawing/2014/main" id="{CE1E8BB3-E324-4D15-A7BD-94883E934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739" name="Freeform 187">
              <a:extLst>
                <a:ext uri="{FF2B5EF4-FFF2-40B4-BE49-F238E27FC236}">
                  <a16:creationId xmlns:a16="http://schemas.microsoft.com/office/drawing/2014/main" id="{797169D1-42CF-4D8D-B5A5-B9CD4829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>
              <a:extLst>
                <a:ext uri="{FF2B5EF4-FFF2-40B4-BE49-F238E27FC236}">
                  <a16:creationId xmlns:a16="http://schemas.microsoft.com/office/drawing/2014/main" id="{7AA1A3E1-B79B-4F66-971D-4E32925A8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>
              <a:extLst>
                <a:ext uri="{FF2B5EF4-FFF2-40B4-BE49-F238E27FC236}">
                  <a16:creationId xmlns:a16="http://schemas.microsoft.com/office/drawing/2014/main" id="{DEEEA180-32FF-4E07-8095-2CA29F01C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>
              <a:extLst>
                <a:ext uri="{FF2B5EF4-FFF2-40B4-BE49-F238E27FC236}">
                  <a16:creationId xmlns:a16="http://schemas.microsoft.com/office/drawing/2014/main" id="{F937FAC7-B17E-435D-90C1-D0FF7346A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>
              <a:extLst>
                <a:ext uri="{FF2B5EF4-FFF2-40B4-BE49-F238E27FC236}">
                  <a16:creationId xmlns:a16="http://schemas.microsoft.com/office/drawing/2014/main" id="{8C717C6E-6F8E-4999-9CFF-47847B2B6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>
              <a:extLst>
                <a:ext uri="{FF2B5EF4-FFF2-40B4-BE49-F238E27FC236}">
                  <a16:creationId xmlns:a16="http://schemas.microsoft.com/office/drawing/2014/main" id="{CA3EBB7F-6190-437A-AA16-40EA3E2F5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>
              <a:extLst>
                <a:ext uri="{FF2B5EF4-FFF2-40B4-BE49-F238E27FC236}">
                  <a16:creationId xmlns:a16="http://schemas.microsoft.com/office/drawing/2014/main" id="{3FA12173-8274-4705-B24C-07ED9EE66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716" name="Group 194">
            <a:extLst>
              <a:ext uri="{FF2B5EF4-FFF2-40B4-BE49-F238E27FC236}">
                <a16:creationId xmlns:a16="http://schemas.microsoft.com/office/drawing/2014/main" id="{90A5B20C-E89A-4491-A680-F2AA1218CD81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20" name="Picture 195" descr="desktop_computer_stylized_medium">
              <a:extLst>
                <a:ext uri="{FF2B5EF4-FFF2-40B4-BE49-F238E27FC236}">
                  <a16:creationId xmlns:a16="http://schemas.microsoft.com/office/drawing/2014/main" id="{A3DE63D8-3CAD-4CB9-BD03-D78468AA5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1" name="Freeform 196">
              <a:extLst>
                <a:ext uri="{FF2B5EF4-FFF2-40B4-BE49-F238E27FC236}">
                  <a16:creationId xmlns:a16="http://schemas.microsoft.com/office/drawing/2014/main" id="{5E99C021-00F7-425F-872D-ABDCA9ABC6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7" name="Group 197">
            <a:extLst>
              <a:ext uri="{FF2B5EF4-FFF2-40B4-BE49-F238E27FC236}">
                <a16:creationId xmlns:a16="http://schemas.microsoft.com/office/drawing/2014/main" id="{1B2C5CCD-37C2-4837-BA95-05398B50FE1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8" name="Picture 198" descr="desktop_computer_stylized_medium">
              <a:extLst>
                <a:ext uri="{FF2B5EF4-FFF2-40B4-BE49-F238E27FC236}">
                  <a16:creationId xmlns:a16="http://schemas.microsoft.com/office/drawing/2014/main" id="{727A56A4-E30E-4BAF-99E9-3B14E5750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Freeform 199">
              <a:extLst>
                <a:ext uri="{FF2B5EF4-FFF2-40B4-BE49-F238E27FC236}">
                  <a16:creationId xmlns:a16="http://schemas.microsoft.com/office/drawing/2014/main" id="{68B3C86E-030C-4D05-B74D-6B57A9A1CD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8466A803-567A-4D0F-9211-AE33B396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75D69B6-67BA-4709-BB9D-B13A408E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F0758BC-40E5-4506-BA0E-19DD8232942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E5C2A4-5A49-4619-8545-B2ADC9BA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Connection-oriented demux: example</a:t>
            </a:r>
          </a:p>
        </p:txBody>
      </p:sp>
      <p:sp>
        <p:nvSpPr>
          <p:cNvPr id="28676" name="Freeform 4">
            <a:extLst>
              <a:ext uri="{FF2B5EF4-FFF2-40B4-BE49-F238E27FC236}">
                <a16:creationId xmlns:a16="http://schemas.microsoft.com/office/drawing/2014/main" id="{9258DE65-CC5A-4A16-8038-21478F94BC7C}"/>
              </a:ext>
            </a:extLst>
          </p:cNvPr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6FDDBBC1-B0C8-40A9-B585-74CE1CB161A9}"/>
              </a:ext>
            </a:extLst>
          </p:cNvPr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Rectangle 23">
            <a:extLst>
              <a:ext uri="{FF2B5EF4-FFF2-40B4-BE49-F238E27FC236}">
                <a16:creationId xmlns:a16="http://schemas.microsoft.com/office/drawing/2014/main" id="{3DDFE71C-6D5B-490E-B886-33307537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79" name="Rectangle 24">
            <a:extLst>
              <a:ext uri="{FF2B5EF4-FFF2-40B4-BE49-F238E27FC236}">
                <a16:creationId xmlns:a16="http://schemas.microsoft.com/office/drawing/2014/main" id="{6F77F256-92C4-410B-B8A1-4D10E8AB3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80" name="Line 25">
            <a:extLst>
              <a:ext uri="{FF2B5EF4-FFF2-40B4-BE49-F238E27FC236}">
                <a16:creationId xmlns:a16="http://schemas.microsoft.com/office/drawing/2014/main" id="{0813DC92-DFF6-4D0C-969C-44B628ACD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26">
            <a:extLst>
              <a:ext uri="{FF2B5EF4-FFF2-40B4-BE49-F238E27FC236}">
                <a16:creationId xmlns:a16="http://schemas.microsoft.com/office/drawing/2014/main" id="{EF89344E-1B84-46B9-ADEB-A7B564E9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82" name="Line 27">
            <a:extLst>
              <a:ext uri="{FF2B5EF4-FFF2-40B4-BE49-F238E27FC236}">
                <a16:creationId xmlns:a16="http://schemas.microsoft.com/office/drawing/2014/main" id="{05912CC0-1F33-4E0C-BA2B-E0F599AF6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28">
            <a:extLst>
              <a:ext uri="{FF2B5EF4-FFF2-40B4-BE49-F238E27FC236}">
                <a16:creationId xmlns:a16="http://schemas.microsoft.com/office/drawing/2014/main" id="{A595D1F4-B4FF-4A8D-94D7-CC2DDD2D6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29">
            <a:extLst>
              <a:ext uri="{FF2B5EF4-FFF2-40B4-BE49-F238E27FC236}">
                <a16:creationId xmlns:a16="http://schemas.microsoft.com/office/drawing/2014/main" id="{5CC6B761-8A5D-4DB5-B627-A8899F7E8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26">
            <a:extLst>
              <a:ext uri="{FF2B5EF4-FFF2-40B4-BE49-F238E27FC236}">
                <a16:creationId xmlns:a16="http://schemas.microsoft.com/office/drawing/2014/main" id="{97CD5BAB-9697-41BE-A340-E8B58707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86" name="Text Box 26">
            <a:extLst>
              <a:ext uri="{FF2B5EF4-FFF2-40B4-BE49-F238E27FC236}">
                <a16:creationId xmlns:a16="http://schemas.microsoft.com/office/drawing/2014/main" id="{EB905E18-5D1F-4479-87F3-E29A680D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87" name="Text Box 26">
            <a:extLst>
              <a:ext uri="{FF2B5EF4-FFF2-40B4-BE49-F238E27FC236}">
                <a16:creationId xmlns:a16="http://schemas.microsoft.com/office/drawing/2014/main" id="{5736D022-8D14-4B49-B842-21CFA7573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88" name="Text Box 26">
            <a:extLst>
              <a:ext uri="{FF2B5EF4-FFF2-40B4-BE49-F238E27FC236}">
                <a16:creationId xmlns:a16="http://schemas.microsoft.com/office/drawing/2014/main" id="{8C123B93-F04E-4560-9835-5AB0DF17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54" name="Oval 18">
            <a:extLst>
              <a:ext uri="{FF2B5EF4-FFF2-40B4-BE49-F238E27FC236}">
                <a16:creationId xmlns:a16="http://schemas.microsoft.com/office/drawing/2014/main" id="{5DC1B7B5-C55E-4E61-99B5-26B20A357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8690" name="Group 19">
            <a:extLst>
              <a:ext uri="{FF2B5EF4-FFF2-40B4-BE49-F238E27FC236}">
                <a16:creationId xmlns:a16="http://schemas.microsoft.com/office/drawing/2014/main" id="{125513AC-8643-4746-9252-4B096A87D9B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>
              <a:extLst>
                <a:ext uri="{FF2B5EF4-FFF2-40B4-BE49-F238E27FC236}">
                  <a16:creationId xmlns:a16="http://schemas.microsoft.com/office/drawing/2014/main" id="{E3732876-FB94-4F64-9630-5792095A1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>
              <a:extLst>
                <a:ext uri="{FF2B5EF4-FFF2-40B4-BE49-F238E27FC236}">
                  <a16:creationId xmlns:a16="http://schemas.microsoft.com/office/drawing/2014/main" id="{E8FDF31D-3E01-4526-BB4C-A19259DA6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>
              <a:extLst>
                <a:ext uri="{FF2B5EF4-FFF2-40B4-BE49-F238E27FC236}">
                  <a16:creationId xmlns:a16="http://schemas.microsoft.com/office/drawing/2014/main" id="{AD77AC06-6D7A-4BBB-84FE-861984E4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>
              <a:extLst>
                <a:ext uri="{FF2B5EF4-FFF2-40B4-BE49-F238E27FC236}">
                  <a16:creationId xmlns:a16="http://schemas.microsoft.com/office/drawing/2014/main" id="{C046A504-FC6B-408B-9341-DB9B5CEB5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691" name="Rectangle 23">
            <a:extLst>
              <a:ext uri="{FF2B5EF4-FFF2-40B4-BE49-F238E27FC236}">
                <a16:creationId xmlns:a16="http://schemas.microsoft.com/office/drawing/2014/main" id="{506EBF81-F65C-4AB4-9283-09E4C0658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2" name="Rectangle 24">
            <a:extLst>
              <a:ext uri="{FF2B5EF4-FFF2-40B4-BE49-F238E27FC236}">
                <a16:creationId xmlns:a16="http://schemas.microsoft.com/office/drawing/2014/main" id="{29D02FA6-A894-48B7-91CD-967B97BA6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3" name="Text Box 26">
            <a:extLst>
              <a:ext uri="{FF2B5EF4-FFF2-40B4-BE49-F238E27FC236}">
                <a16:creationId xmlns:a16="http://schemas.microsoft.com/office/drawing/2014/main" id="{BDB10F92-0083-4592-9DFB-1CE9BCA2E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694" name="Text Box 26">
            <a:extLst>
              <a:ext uri="{FF2B5EF4-FFF2-40B4-BE49-F238E27FC236}">
                <a16:creationId xmlns:a16="http://schemas.microsoft.com/office/drawing/2014/main" id="{6B30AB54-2966-4AAA-8BE5-CF05FE96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695" name="Text Box 26">
            <a:extLst>
              <a:ext uri="{FF2B5EF4-FFF2-40B4-BE49-F238E27FC236}">
                <a16:creationId xmlns:a16="http://schemas.microsoft.com/office/drawing/2014/main" id="{86DF5653-9B20-4784-A0D2-C26BF402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696" name="Text Box 26">
            <a:extLst>
              <a:ext uri="{FF2B5EF4-FFF2-40B4-BE49-F238E27FC236}">
                <a16:creationId xmlns:a16="http://schemas.microsoft.com/office/drawing/2014/main" id="{5265A3B7-B1BB-40C5-8ACA-0E4692F82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697" name="Rectangle 23">
            <a:extLst>
              <a:ext uri="{FF2B5EF4-FFF2-40B4-BE49-F238E27FC236}">
                <a16:creationId xmlns:a16="http://schemas.microsoft.com/office/drawing/2014/main" id="{D0F0A506-1CBE-4C22-9A83-BEFE729E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8" name="Rectangle 24">
            <a:extLst>
              <a:ext uri="{FF2B5EF4-FFF2-40B4-BE49-F238E27FC236}">
                <a16:creationId xmlns:a16="http://schemas.microsoft.com/office/drawing/2014/main" id="{659F2074-716F-4D27-8162-793F8AEA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99" name="Text Box 26">
            <a:extLst>
              <a:ext uri="{FF2B5EF4-FFF2-40B4-BE49-F238E27FC236}">
                <a16:creationId xmlns:a16="http://schemas.microsoft.com/office/drawing/2014/main" id="{978A6C20-E006-4384-9224-AE742511A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8700" name="Text Box 26">
            <a:extLst>
              <a:ext uri="{FF2B5EF4-FFF2-40B4-BE49-F238E27FC236}">
                <a16:creationId xmlns:a16="http://schemas.microsoft.com/office/drawing/2014/main" id="{9A55D8BE-85F6-4218-B2B1-05B393080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8701" name="Text Box 26">
            <a:extLst>
              <a:ext uri="{FF2B5EF4-FFF2-40B4-BE49-F238E27FC236}">
                <a16:creationId xmlns:a16="http://schemas.microsoft.com/office/drawing/2014/main" id="{20066929-A3FA-440E-9566-AD15A6433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8702" name="Text Box 26">
            <a:extLst>
              <a:ext uri="{FF2B5EF4-FFF2-40B4-BE49-F238E27FC236}">
                <a16:creationId xmlns:a16="http://schemas.microsoft.com/office/drawing/2014/main" id="{90819626-F497-4ED7-B727-268B16DF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8703" name="Text Box 26">
            <a:extLst>
              <a:ext uri="{FF2B5EF4-FFF2-40B4-BE49-F238E27FC236}">
                <a16:creationId xmlns:a16="http://schemas.microsoft.com/office/drawing/2014/main" id="{3C56981E-A426-4F5D-B2B3-2047998E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69" name="Oval 38">
            <a:extLst>
              <a:ext uri="{FF2B5EF4-FFF2-40B4-BE49-F238E27FC236}">
                <a16:creationId xmlns:a16="http://schemas.microsoft.com/office/drawing/2014/main" id="{0335FDCE-0EF2-4683-8C52-554EC4ED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28705" name="Freeform 39">
            <a:extLst>
              <a:ext uri="{FF2B5EF4-FFF2-40B4-BE49-F238E27FC236}">
                <a16:creationId xmlns:a16="http://schemas.microsoft.com/office/drawing/2014/main" id="{D73685AE-F19B-4C07-BD77-EDDD74ED4272}"/>
              </a:ext>
            </a:extLst>
          </p:cNvPr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6" name="Group 42">
            <a:extLst>
              <a:ext uri="{FF2B5EF4-FFF2-40B4-BE49-F238E27FC236}">
                <a16:creationId xmlns:a16="http://schemas.microsoft.com/office/drawing/2014/main" id="{5055CEF2-E079-4914-B048-DD606C86D47D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>
              <a:extLst>
                <a:ext uri="{FF2B5EF4-FFF2-40B4-BE49-F238E27FC236}">
                  <a16:creationId xmlns:a16="http://schemas.microsoft.com/office/drawing/2014/main" id="{347C5ECA-A4F3-4D71-93D5-F3E32927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>
              <a:extLst>
                <a:ext uri="{FF2B5EF4-FFF2-40B4-BE49-F238E27FC236}">
                  <a16:creationId xmlns:a16="http://schemas.microsoft.com/office/drawing/2014/main" id="{838D4655-8082-4458-8EDF-9109B7C100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>
              <a:extLst>
                <a:ext uri="{FF2B5EF4-FFF2-40B4-BE49-F238E27FC236}">
                  <a16:creationId xmlns:a16="http://schemas.microsoft.com/office/drawing/2014/main" id="{C2A87317-54B5-4F29-8476-7E8D3A33E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28707" name="Group 46">
            <a:extLst>
              <a:ext uri="{FF2B5EF4-FFF2-40B4-BE49-F238E27FC236}">
                <a16:creationId xmlns:a16="http://schemas.microsoft.com/office/drawing/2014/main" id="{DEB0BEE5-8F7F-413B-935C-423C6A8073D0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>
              <a:extLst>
                <a:ext uri="{FF2B5EF4-FFF2-40B4-BE49-F238E27FC236}">
                  <a16:creationId xmlns:a16="http://schemas.microsoft.com/office/drawing/2014/main" id="{02F77B26-B418-4737-9D6D-32090393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>
              <a:extLst>
                <a:ext uri="{FF2B5EF4-FFF2-40B4-BE49-F238E27FC236}">
                  <a16:creationId xmlns:a16="http://schemas.microsoft.com/office/drawing/2014/main" id="{69AB70F2-3D85-4145-8F99-E90B9DB76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>
              <a:extLst>
                <a:ext uri="{FF2B5EF4-FFF2-40B4-BE49-F238E27FC236}">
                  <a16:creationId xmlns:a16="http://schemas.microsoft.com/office/drawing/2014/main" id="{CF3BCBA1-EA35-4157-A402-4F8368EBC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4373" name="Text Box 50">
            <a:extLst>
              <a:ext uri="{FF2B5EF4-FFF2-40B4-BE49-F238E27FC236}">
                <a16:creationId xmlns:a16="http://schemas.microsoft.com/office/drawing/2014/main" id="{BCA4F578-0B3B-4C9F-A0C9-E3CE9994D8C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>
            <a:extLst>
              <a:ext uri="{FF2B5EF4-FFF2-40B4-BE49-F238E27FC236}">
                <a16:creationId xmlns:a16="http://schemas.microsoft.com/office/drawing/2014/main" id="{46921AC1-CA0F-40AF-9214-BE0870A52EE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>
            <a:extLst>
              <a:ext uri="{FF2B5EF4-FFF2-40B4-BE49-F238E27FC236}">
                <a16:creationId xmlns:a16="http://schemas.microsoft.com/office/drawing/2014/main" id="{EEBA3F09-8A84-4DBE-80FD-05478ADDA8C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>
            <a:extLst>
              <a:ext uri="{FF2B5EF4-FFF2-40B4-BE49-F238E27FC236}">
                <a16:creationId xmlns:a16="http://schemas.microsoft.com/office/drawing/2014/main" id="{7BE675B2-D5D5-479A-950C-62CBB45DC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>
            <a:extLst>
              <a:ext uri="{FF2B5EF4-FFF2-40B4-BE49-F238E27FC236}">
                <a16:creationId xmlns:a16="http://schemas.microsoft.com/office/drawing/2014/main" id="{D415C4A8-6137-4F32-A811-C9858353F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713" name="Text Box 26">
            <a:extLst>
              <a:ext uri="{FF2B5EF4-FFF2-40B4-BE49-F238E27FC236}">
                <a16:creationId xmlns:a16="http://schemas.microsoft.com/office/drawing/2014/main" id="{2E7C14D4-71B6-4B1D-BBF3-F1744B71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14379" name="Line 56">
            <a:extLst>
              <a:ext uri="{FF2B5EF4-FFF2-40B4-BE49-F238E27FC236}">
                <a16:creationId xmlns:a16="http://schemas.microsoft.com/office/drawing/2014/main" id="{B066C380-F2A8-4345-B487-20B9B276F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>
            <a:extLst>
              <a:ext uri="{FF2B5EF4-FFF2-40B4-BE49-F238E27FC236}">
                <a16:creationId xmlns:a16="http://schemas.microsoft.com/office/drawing/2014/main" id="{69504462-022B-4409-B773-C1082F127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16" name="Group 58">
            <a:extLst>
              <a:ext uri="{FF2B5EF4-FFF2-40B4-BE49-F238E27FC236}">
                <a16:creationId xmlns:a16="http://schemas.microsoft.com/office/drawing/2014/main" id="{8862283E-4722-4DEA-910F-65917C41A1EB}"/>
              </a:ext>
            </a:extLst>
          </p:cNvPr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>
              <a:extLst>
                <a:ext uri="{FF2B5EF4-FFF2-40B4-BE49-F238E27FC236}">
                  <a16:creationId xmlns:a16="http://schemas.microsoft.com/office/drawing/2014/main" id="{2B091BBE-6204-401B-BE0B-EA7ECDC00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>
              <a:extLst>
                <a:ext uri="{FF2B5EF4-FFF2-40B4-BE49-F238E27FC236}">
                  <a16:creationId xmlns:a16="http://schemas.microsoft.com/office/drawing/2014/main" id="{9834D3E7-158A-420C-9FDB-7E04E7640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>
              <a:extLst>
                <a:ext uri="{FF2B5EF4-FFF2-40B4-BE49-F238E27FC236}">
                  <a16:creationId xmlns:a16="http://schemas.microsoft.com/office/drawing/2014/main" id="{BA97129D-39D7-4496-AEDB-3D31A7502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>
              <a:extLst>
                <a:ext uri="{FF2B5EF4-FFF2-40B4-BE49-F238E27FC236}">
                  <a16:creationId xmlns:a16="http://schemas.microsoft.com/office/drawing/2014/main" id="{43794769-9EAC-44E7-8C6E-2305377BC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7" name="Group 65">
            <a:extLst>
              <a:ext uri="{FF2B5EF4-FFF2-40B4-BE49-F238E27FC236}">
                <a16:creationId xmlns:a16="http://schemas.microsoft.com/office/drawing/2014/main" id="{7FAFF883-7ED7-46F4-8DF2-5292055A6BDA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>
              <a:extLst>
                <a:ext uri="{FF2B5EF4-FFF2-40B4-BE49-F238E27FC236}">
                  <a16:creationId xmlns:a16="http://schemas.microsoft.com/office/drawing/2014/main" id="{A3E15A89-D580-41F6-A47C-C54D74A3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>
              <a:extLst>
                <a:ext uri="{FF2B5EF4-FFF2-40B4-BE49-F238E27FC236}">
                  <a16:creationId xmlns:a16="http://schemas.microsoft.com/office/drawing/2014/main" id="{23E07FE6-EF29-4EEA-807E-2D38EDD8D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>
              <a:extLst>
                <a:ext uri="{FF2B5EF4-FFF2-40B4-BE49-F238E27FC236}">
                  <a16:creationId xmlns:a16="http://schemas.microsoft.com/office/drawing/2014/main" id="{80338E23-23C2-4AA2-BF8A-9754042AE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>
              <a:extLst>
                <a:ext uri="{FF2B5EF4-FFF2-40B4-BE49-F238E27FC236}">
                  <a16:creationId xmlns:a16="http://schemas.microsoft.com/office/drawing/2014/main" id="{94B5F96A-0C9C-4F94-8671-B7C85FDA5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18" name="Group 70">
            <a:extLst>
              <a:ext uri="{FF2B5EF4-FFF2-40B4-BE49-F238E27FC236}">
                <a16:creationId xmlns:a16="http://schemas.microsoft.com/office/drawing/2014/main" id="{1990109F-DBE1-47CD-9694-8A77A6D29687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>
              <a:extLst>
                <a:ext uri="{FF2B5EF4-FFF2-40B4-BE49-F238E27FC236}">
                  <a16:creationId xmlns:a16="http://schemas.microsoft.com/office/drawing/2014/main" id="{CF9E61D9-E871-45BF-83CA-5F52F51F9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>
              <a:extLst>
                <a:ext uri="{FF2B5EF4-FFF2-40B4-BE49-F238E27FC236}">
                  <a16:creationId xmlns:a16="http://schemas.microsoft.com/office/drawing/2014/main" id="{C4F97B57-5414-4E8C-A97C-A47C548F0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>
              <a:extLst>
                <a:ext uri="{FF2B5EF4-FFF2-40B4-BE49-F238E27FC236}">
                  <a16:creationId xmlns:a16="http://schemas.microsoft.com/office/drawing/2014/main" id="{688FB52B-640E-4970-A25D-2A13BDD12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>
              <a:extLst>
                <a:ext uri="{FF2B5EF4-FFF2-40B4-BE49-F238E27FC236}">
                  <a16:creationId xmlns:a16="http://schemas.microsoft.com/office/drawing/2014/main" id="{6B88B286-7D9C-4C59-8C65-E7E2B16A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>
            <a:extLst>
              <a:ext uri="{FF2B5EF4-FFF2-40B4-BE49-F238E27FC236}">
                <a16:creationId xmlns:a16="http://schemas.microsoft.com/office/drawing/2014/main" id="{6CDBD8E1-13DF-4C8F-A860-AFEF0B605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>
            <a:extLst>
              <a:ext uri="{FF2B5EF4-FFF2-40B4-BE49-F238E27FC236}">
                <a16:creationId xmlns:a16="http://schemas.microsoft.com/office/drawing/2014/main" id="{56F3CCFB-821A-4663-B6BC-D65669F7D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>
            <a:extLst>
              <a:ext uri="{FF2B5EF4-FFF2-40B4-BE49-F238E27FC236}">
                <a16:creationId xmlns:a16="http://schemas.microsoft.com/office/drawing/2014/main" id="{5897CEAD-B1A7-480D-A853-725DDBF3F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>
            <a:extLst>
              <a:ext uri="{FF2B5EF4-FFF2-40B4-BE49-F238E27FC236}">
                <a16:creationId xmlns:a16="http://schemas.microsoft.com/office/drawing/2014/main" id="{CBD3EC41-A79F-4AAB-8336-8142E8DBD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723" name="Group 79">
            <a:extLst>
              <a:ext uri="{FF2B5EF4-FFF2-40B4-BE49-F238E27FC236}">
                <a16:creationId xmlns:a16="http://schemas.microsoft.com/office/drawing/2014/main" id="{DE711C8C-0AB9-4F2E-AA43-3F18F46220B9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>
              <a:extLst>
                <a:ext uri="{FF2B5EF4-FFF2-40B4-BE49-F238E27FC236}">
                  <a16:creationId xmlns:a16="http://schemas.microsoft.com/office/drawing/2014/main" id="{D835493B-14F2-4A6F-91FB-3800EE35A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>
              <a:extLst>
                <a:ext uri="{FF2B5EF4-FFF2-40B4-BE49-F238E27FC236}">
                  <a16:creationId xmlns:a16="http://schemas.microsoft.com/office/drawing/2014/main" id="{DB5074F8-F17B-4FB6-B5E6-3C3398AE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>
              <a:extLst>
                <a:ext uri="{FF2B5EF4-FFF2-40B4-BE49-F238E27FC236}">
                  <a16:creationId xmlns:a16="http://schemas.microsoft.com/office/drawing/2014/main" id="{8ADE28F2-E44D-4461-9ECA-F076FA577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>
              <a:extLst>
                <a:ext uri="{FF2B5EF4-FFF2-40B4-BE49-F238E27FC236}">
                  <a16:creationId xmlns:a16="http://schemas.microsoft.com/office/drawing/2014/main" id="{92AD577F-2569-4040-9FB7-ADD49B1CE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8724" name="Group 84">
            <a:extLst>
              <a:ext uri="{FF2B5EF4-FFF2-40B4-BE49-F238E27FC236}">
                <a16:creationId xmlns:a16="http://schemas.microsoft.com/office/drawing/2014/main" id="{1A54FF76-E9A1-4121-8667-A0FCC48BE5F1}"/>
              </a:ext>
            </a:extLst>
          </p:cNvPr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>
              <a:extLst>
                <a:ext uri="{FF2B5EF4-FFF2-40B4-BE49-F238E27FC236}">
                  <a16:creationId xmlns:a16="http://schemas.microsoft.com/office/drawing/2014/main" id="{19C1D00B-D604-4111-B15D-9D7C534F4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>
              <a:extLst>
                <a:ext uri="{FF2B5EF4-FFF2-40B4-BE49-F238E27FC236}">
                  <a16:creationId xmlns:a16="http://schemas.microsoft.com/office/drawing/2014/main" id="{E02BAC24-ADB2-42C7-ACAA-AE33276B7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>
              <a:extLst>
                <a:ext uri="{FF2B5EF4-FFF2-40B4-BE49-F238E27FC236}">
                  <a16:creationId xmlns:a16="http://schemas.microsoft.com/office/drawing/2014/main" id="{2779909A-6C23-406F-86F4-BF9B3263D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>
              <a:extLst>
                <a:ext uri="{FF2B5EF4-FFF2-40B4-BE49-F238E27FC236}">
                  <a16:creationId xmlns:a16="http://schemas.microsoft.com/office/drawing/2014/main" id="{E7AB64E2-6F2E-48F4-B69C-DA1068816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>
            <a:extLst>
              <a:ext uri="{FF2B5EF4-FFF2-40B4-BE49-F238E27FC236}">
                <a16:creationId xmlns:a16="http://schemas.microsoft.com/office/drawing/2014/main" id="{7F6983D5-55B8-487E-AD2D-E6AFE02F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28726" name="Freeform 90">
            <a:extLst>
              <a:ext uri="{FF2B5EF4-FFF2-40B4-BE49-F238E27FC236}">
                <a16:creationId xmlns:a16="http://schemas.microsoft.com/office/drawing/2014/main" id="{2AC358A7-715A-4965-94AD-EAD58FEC5F17}"/>
              </a:ext>
            </a:extLst>
          </p:cNvPr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7" name="Freeform 91">
            <a:extLst>
              <a:ext uri="{FF2B5EF4-FFF2-40B4-BE49-F238E27FC236}">
                <a16:creationId xmlns:a16="http://schemas.microsoft.com/office/drawing/2014/main" id="{6AF095D1-1F0F-4567-B653-07FE34D79667}"/>
              </a:ext>
            </a:extLst>
          </p:cNvPr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28" name="Freeform 92">
            <a:extLst>
              <a:ext uri="{FF2B5EF4-FFF2-40B4-BE49-F238E27FC236}">
                <a16:creationId xmlns:a16="http://schemas.microsoft.com/office/drawing/2014/main" id="{BB691779-7BD8-4786-948D-E911FD48729C}"/>
              </a:ext>
            </a:extLst>
          </p:cNvPr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8729" name="Group 93">
            <a:extLst>
              <a:ext uri="{FF2B5EF4-FFF2-40B4-BE49-F238E27FC236}">
                <a16:creationId xmlns:a16="http://schemas.microsoft.com/office/drawing/2014/main" id="{863FA295-06E4-4FA0-94DE-96E8C1B359C4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>
              <a:extLst>
                <a:ext uri="{FF2B5EF4-FFF2-40B4-BE49-F238E27FC236}">
                  <a16:creationId xmlns:a16="http://schemas.microsoft.com/office/drawing/2014/main" id="{288AACAA-C6D1-4D61-BE81-CBB785451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>
              <a:extLst>
                <a:ext uri="{FF2B5EF4-FFF2-40B4-BE49-F238E27FC236}">
                  <a16:creationId xmlns:a16="http://schemas.microsoft.com/office/drawing/2014/main" id="{3EC8D0D4-651B-43A2-9934-B56AC0EA5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>
              <a:extLst>
                <a:ext uri="{FF2B5EF4-FFF2-40B4-BE49-F238E27FC236}">
                  <a16:creationId xmlns:a16="http://schemas.microsoft.com/office/drawing/2014/main" id="{D2A208A1-EFB9-4514-AC21-9A3B42EAF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28730" name="Group 97">
            <a:extLst>
              <a:ext uri="{FF2B5EF4-FFF2-40B4-BE49-F238E27FC236}">
                <a16:creationId xmlns:a16="http://schemas.microsoft.com/office/drawing/2014/main" id="{95515DAB-40EB-4E2D-8687-D8C201B42C47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>
              <a:extLst>
                <a:ext uri="{FF2B5EF4-FFF2-40B4-BE49-F238E27FC236}">
                  <a16:creationId xmlns:a16="http://schemas.microsoft.com/office/drawing/2014/main" id="{75FC5EC9-7730-4613-9785-09F838DF9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>
              <a:extLst>
                <a:ext uri="{FF2B5EF4-FFF2-40B4-BE49-F238E27FC236}">
                  <a16:creationId xmlns:a16="http://schemas.microsoft.com/office/drawing/2014/main" id="{89BDEA6C-399A-4C90-89DD-6B4FA323B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>
              <a:extLst>
                <a:ext uri="{FF2B5EF4-FFF2-40B4-BE49-F238E27FC236}">
                  <a16:creationId xmlns:a16="http://schemas.microsoft.com/office/drawing/2014/main" id="{028AEB6F-2CDF-4B99-86EA-4FD749773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14396" name="Oval 30">
            <a:extLst>
              <a:ext uri="{FF2B5EF4-FFF2-40B4-BE49-F238E27FC236}">
                <a16:creationId xmlns:a16="http://schemas.microsoft.com/office/drawing/2014/main" id="{A5E30670-4C35-4DF1-A3A5-5952148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>
            <a:extLst>
              <a:ext uri="{FF2B5EF4-FFF2-40B4-BE49-F238E27FC236}">
                <a16:creationId xmlns:a16="http://schemas.microsoft.com/office/drawing/2014/main" id="{49133A2B-D9DF-4369-93A8-BD0CF99D4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>
            <a:extLst>
              <a:ext uri="{FF2B5EF4-FFF2-40B4-BE49-F238E27FC236}">
                <a16:creationId xmlns:a16="http://schemas.microsoft.com/office/drawing/2014/main" id="{E0663D08-83A3-4996-8BA1-56ABBFC98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28734" name="Picture 103" descr="underline_base">
            <a:extLst>
              <a:ext uri="{FF2B5EF4-FFF2-40B4-BE49-F238E27FC236}">
                <a16:creationId xmlns:a16="http://schemas.microsoft.com/office/drawing/2014/main" id="{491575C4-28B4-4614-9805-75A88A02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35" name="Group 104">
            <a:extLst>
              <a:ext uri="{FF2B5EF4-FFF2-40B4-BE49-F238E27FC236}">
                <a16:creationId xmlns:a16="http://schemas.microsoft.com/office/drawing/2014/main" id="{F7045046-1C8B-41E7-9F16-86A370DA48D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8772" name="Picture 105" descr="desktop_computer_stylized_medium">
              <a:extLst>
                <a:ext uri="{FF2B5EF4-FFF2-40B4-BE49-F238E27FC236}">
                  <a16:creationId xmlns:a16="http://schemas.microsoft.com/office/drawing/2014/main" id="{FBE5FB38-2DE7-4698-8C7E-2DEB0D15A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3" name="Freeform 106">
              <a:extLst>
                <a:ext uri="{FF2B5EF4-FFF2-40B4-BE49-F238E27FC236}">
                  <a16:creationId xmlns:a16="http://schemas.microsoft.com/office/drawing/2014/main" id="{1B6914F5-874D-4D7B-A0CC-9C2821DA06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6" name="Group 107">
            <a:extLst>
              <a:ext uri="{FF2B5EF4-FFF2-40B4-BE49-F238E27FC236}">
                <a16:creationId xmlns:a16="http://schemas.microsoft.com/office/drawing/2014/main" id="{295E972D-668B-4B06-8E8F-13826ABB3307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8770" name="Picture 108" descr="desktop_computer_stylized_medium">
              <a:extLst>
                <a:ext uri="{FF2B5EF4-FFF2-40B4-BE49-F238E27FC236}">
                  <a16:creationId xmlns:a16="http://schemas.microsoft.com/office/drawing/2014/main" id="{3987BA92-6B87-4D51-8864-86D5ABC65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1" name="Freeform 109">
              <a:extLst>
                <a:ext uri="{FF2B5EF4-FFF2-40B4-BE49-F238E27FC236}">
                  <a16:creationId xmlns:a16="http://schemas.microsoft.com/office/drawing/2014/main" id="{4FB89999-24B9-45D7-9678-5DEB52CCDE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737" name="Group 110">
            <a:extLst>
              <a:ext uri="{FF2B5EF4-FFF2-40B4-BE49-F238E27FC236}">
                <a16:creationId xmlns:a16="http://schemas.microsoft.com/office/drawing/2014/main" id="{42F4B385-AD04-4B50-AB42-D4133E091B85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8738" name="Freeform 111">
              <a:extLst>
                <a:ext uri="{FF2B5EF4-FFF2-40B4-BE49-F238E27FC236}">
                  <a16:creationId xmlns:a16="http://schemas.microsoft.com/office/drawing/2014/main" id="{F15D7A4E-85FC-4395-8CB5-94A40425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>
              <a:extLst>
                <a:ext uri="{FF2B5EF4-FFF2-40B4-BE49-F238E27FC236}">
                  <a16:creationId xmlns:a16="http://schemas.microsoft.com/office/drawing/2014/main" id="{3D9D2895-3A9E-4F5A-A128-C7A7EEAA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40" name="Freeform 113">
              <a:extLst>
                <a:ext uri="{FF2B5EF4-FFF2-40B4-BE49-F238E27FC236}">
                  <a16:creationId xmlns:a16="http://schemas.microsoft.com/office/drawing/2014/main" id="{7E296954-68E0-4346-A983-E13A07809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114">
              <a:extLst>
                <a:ext uri="{FF2B5EF4-FFF2-40B4-BE49-F238E27FC236}">
                  <a16:creationId xmlns:a16="http://schemas.microsoft.com/office/drawing/2014/main" id="{0C88FB82-BF8F-489B-A725-3D36799C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>
              <a:extLst>
                <a:ext uri="{FF2B5EF4-FFF2-40B4-BE49-F238E27FC236}">
                  <a16:creationId xmlns:a16="http://schemas.microsoft.com/office/drawing/2014/main" id="{CE813995-63AB-4826-AFDA-C217B7425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3" name="Group 116">
              <a:extLst>
                <a:ext uri="{FF2B5EF4-FFF2-40B4-BE49-F238E27FC236}">
                  <a16:creationId xmlns:a16="http://schemas.microsoft.com/office/drawing/2014/main" id="{8C082F20-5FF7-4148-BB02-73496FCD71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>
                <a:extLst>
                  <a:ext uri="{FF2B5EF4-FFF2-40B4-BE49-F238E27FC236}">
                    <a16:creationId xmlns:a16="http://schemas.microsoft.com/office/drawing/2014/main" id="{81B660BA-78EC-4247-8B78-B5D77C89E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>
                <a:extLst>
                  <a:ext uri="{FF2B5EF4-FFF2-40B4-BE49-F238E27FC236}">
                    <a16:creationId xmlns:a16="http://schemas.microsoft.com/office/drawing/2014/main" id="{A696D4A1-1849-4BDD-A201-99BCDC917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>
              <a:extLst>
                <a:ext uri="{FF2B5EF4-FFF2-40B4-BE49-F238E27FC236}">
                  <a16:creationId xmlns:a16="http://schemas.microsoft.com/office/drawing/2014/main" id="{E5588494-7FD9-48F1-B669-D2EDF5B17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5" name="Group 120">
              <a:extLst>
                <a:ext uri="{FF2B5EF4-FFF2-40B4-BE49-F238E27FC236}">
                  <a16:creationId xmlns:a16="http://schemas.microsoft.com/office/drawing/2014/main" id="{10DC105F-5FBB-4405-A049-978EC7ABC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>
                <a:extLst>
                  <a:ext uri="{FF2B5EF4-FFF2-40B4-BE49-F238E27FC236}">
                    <a16:creationId xmlns:a16="http://schemas.microsoft.com/office/drawing/2014/main" id="{A817732E-7228-4FF1-B3E7-F38F3BBBA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>
                <a:extLst>
                  <a:ext uri="{FF2B5EF4-FFF2-40B4-BE49-F238E27FC236}">
                    <a16:creationId xmlns:a16="http://schemas.microsoft.com/office/drawing/2014/main" id="{0A8F0404-B0B0-4531-8C6F-1141169B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>
              <a:extLst>
                <a:ext uri="{FF2B5EF4-FFF2-40B4-BE49-F238E27FC236}">
                  <a16:creationId xmlns:a16="http://schemas.microsoft.com/office/drawing/2014/main" id="{0549CFE2-BA31-4652-AEE3-E7B2097FC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>
              <a:extLst>
                <a:ext uri="{FF2B5EF4-FFF2-40B4-BE49-F238E27FC236}">
                  <a16:creationId xmlns:a16="http://schemas.microsoft.com/office/drawing/2014/main" id="{7F38BFF2-6680-461F-89FC-F9FCAD43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8748" name="Group 125">
              <a:extLst>
                <a:ext uri="{FF2B5EF4-FFF2-40B4-BE49-F238E27FC236}">
                  <a16:creationId xmlns:a16="http://schemas.microsoft.com/office/drawing/2014/main" id="{0C2B9676-7162-43AA-A151-F3248FF55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>
                <a:extLst>
                  <a:ext uri="{FF2B5EF4-FFF2-40B4-BE49-F238E27FC236}">
                    <a16:creationId xmlns:a16="http://schemas.microsoft.com/office/drawing/2014/main" id="{FABCC36E-7D46-4380-8BFC-0399E3614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>
                <a:extLst>
                  <a:ext uri="{FF2B5EF4-FFF2-40B4-BE49-F238E27FC236}">
                    <a16:creationId xmlns:a16="http://schemas.microsoft.com/office/drawing/2014/main" id="{E2EFEC18-4A39-4909-8268-71FA136C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8749" name="Freeform 128">
              <a:extLst>
                <a:ext uri="{FF2B5EF4-FFF2-40B4-BE49-F238E27FC236}">
                  <a16:creationId xmlns:a16="http://schemas.microsoft.com/office/drawing/2014/main" id="{33975389-182A-408E-9070-18C66E6DC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0" name="Group 129">
              <a:extLst>
                <a:ext uri="{FF2B5EF4-FFF2-40B4-BE49-F238E27FC236}">
                  <a16:creationId xmlns:a16="http://schemas.microsoft.com/office/drawing/2014/main" id="{DB38EB28-8ECA-4A8B-9453-010E4B8EE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>
                <a:extLst>
                  <a:ext uri="{FF2B5EF4-FFF2-40B4-BE49-F238E27FC236}">
                    <a16:creationId xmlns:a16="http://schemas.microsoft.com/office/drawing/2014/main" id="{3C0535B0-54FA-4DB5-B4CD-C3903BD5F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>
                <a:extLst>
                  <a:ext uri="{FF2B5EF4-FFF2-40B4-BE49-F238E27FC236}">
                    <a16:creationId xmlns:a16="http://schemas.microsoft.com/office/drawing/2014/main" id="{8DE4AF14-D67F-48C4-82C3-26549744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>
              <a:extLst>
                <a:ext uri="{FF2B5EF4-FFF2-40B4-BE49-F238E27FC236}">
                  <a16:creationId xmlns:a16="http://schemas.microsoft.com/office/drawing/2014/main" id="{924E80C5-0CC0-48F7-9549-EDC7D797A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2" name="Freeform 133">
              <a:extLst>
                <a:ext uri="{FF2B5EF4-FFF2-40B4-BE49-F238E27FC236}">
                  <a16:creationId xmlns:a16="http://schemas.microsoft.com/office/drawing/2014/main" id="{B2B1351F-A471-463E-8EC9-62815D08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134">
              <a:extLst>
                <a:ext uri="{FF2B5EF4-FFF2-40B4-BE49-F238E27FC236}">
                  <a16:creationId xmlns:a16="http://schemas.microsoft.com/office/drawing/2014/main" id="{CD6F5411-BA8B-4343-AFBC-288C990FF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>
              <a:extLst>
                <a:ext uri="{FF2B5EF4-FFF2-40B4-BE49-F238E27FC236}">
                  <a16:creationId xmlns:a16="http://schemas.microsoft.com/office/drawing/2014/main" id="{7BA00D45-D6D2-4654-A9FD-5C7A20157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755" name="Freeform 136">
              <a:extLst>
                <a:ext uri="{FF2B5EF4-FFF2-40B4-BE49-F238E27FC236}">
                  <a16:creationId xmlns:a16="http://schemas.microsoft.com/office/drawing/2014/main" id="{F1A3114E-A803-4CC4-826C-CFA8B0EE0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>
              <a:extLst>
                <a:ext uri="{FF2B5EF4-FFF2-40B4-BE49-F238E27FC236}">
                  <a16:creationId xmlns:a16="http://schemas.microsoft.com/office/drawing/2014/main" id="{6E3721B1-04E4-43CB-A15B-BCC10495C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>
              <a:extLst>
                <a:ext uri="{FF2B5EF4-FFF2-40B4-BE49-F238E27FC236}">
                  <a16:creationId xmlns:a16="http://schemas.microsoft.com/office/drawing/2014/main" id="{2888BD07-9B7F-4CA4-BC17-7FC3F9C75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>
              <a:extLst>
                <a:ext uri="{FF2B5EF4-FFF2-40B4-BE49-F238E27FC236}">
                  <a16:creationId xmlns:a16="http://schemas.microsoft.com/office/drawing/2014/main" id="{D52B2359-1913-4536-8C4B-4BF30B498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>
              <a:extLst>
                <a:ext uri="{FF2B5EF4-FFF2-40B4-BE49-F238E27FC236}">
                  <a16:creationId xmlns:a16="http://schemas.microsoft.com/office/drawing/2014/main" id="{4DCE1591-F71D-4C38-8329-A7F530685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>
              <a:extLst>
                <a:ext uri="{FF2B5EF4-FFF2-40B4-BE49-F238E27FC236}">
                  <a16:creationId xmlns:a16="http://schemas.microsoft.com/office/drawing/2014/main" id="{7599F0D2-2158-4648-8854-2E8AD302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>
              <a:extLst>
                <a:ext uri="{FF2B5EF4-FFF2-40B4-BE49-F238E27FC236}">
                  <a16:creationId xmlns:a16="http://schemas.microsoft.com/office/drawing/2014/main" id="{2EF57755-AD26-4E4D-9F8F-2B34B00C8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>
            <a:extLst>
              <a:ext uri="{FF2B5EF4-FFF2-40B4-BE49-F238E27FC236}">
                <a16:creationId xmlns:a16="http://schemas.microsoft.com/office/drawing/2014/main" id="{E6FF4B07-DCFD-40CF-BDAE-C48B3494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5363" name="Slide Number Placeholder 6">
            <a:extLst>
              <a:ext uri="{FF2B5EF4-FFF2-40B4-BE49-F238E27FC236}">
                <a16:creationId xmlns:a16="http://schemas.microsoft.com/office/drawing/2014/main" id="{939D4260-117A-40B7-82BF-74B212AD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C01B8C1-3478-456D-AA0C-31DCCA084FF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BB35E3A-E2B0-4117-AA9A-812A0AA9F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910299E4-050F-4DAE-8016-24D6DE6F36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2065495F-16C1-45ED-AADE-C28AB14E88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29702" name="Picture 6" descr="underline_base">
            <a:extLst>
              <a:ext uri="{FF2B5EF4-FFF2-40B4-BE49-F238E27FC236}">
                <a16:creationId xmlns:a16="http://schemas.microsoft.com/office/drawing/2014/main" id="{FF4B3B22-D539-4932-839B-D5B4EF7F36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6F5D84ED-7CB0-468D-B439-48A6EEFA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7" name="Slide Number Placeholder 6">
            <a:extLst>
              <a:ext uri="{FF2B5EF4-FFF2-40B4-BE49-F238E27FC236}">
                <a16:creationId xmlns:a16="http://schemas.microsoft.com/office/drawing/2014/main" id="{60B476DF-B5B7-4D90-94B0-61AAF1E1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60C0BEF-BB20-44D4-A018-BC4DE3B69B68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pic>
        <p:nvPicPr>
          <p:cNvPr id="30723" name="Picture 10" descr="underline_base">
            <a:extLst>
              <a:ext uri="{FF2B5EF4-FFF2-40B4-BE49-F238E27FC236}">
                <a16:creationId xmlns:a16="http://schemas.microsoft.com/office/drawing/2014/main" id="{A1F20F4E-48BA-4615-A5F0-8DC56B49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>
            <a:extLst>
              <a:ext uri="{FF2B5EF4-FFF2-40B4-BE49-F238E27FC236}">
                <a16:creationId xmlns:a16="http://schemas.microsoft.com/office/drawing/2014/main" id="{36613B20-7ADC-4085-AA97-91C67D31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User Datagram Protocol </a:t>
            </a:r>
            <a:r>
              <a:rPr lang="en-US" sz="3200">
                <a:ea typeface="ＭＳ Ｐゴシック" charset="0"/>
                <a:cs typeface="+mj-cs"/>
              </a:rPr>
              <a:t>[RFC 768]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9500565B-CC99-40C6-9D63-593FF2A178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r>
              <a:rPr lang="ja-JP" altLang="en-US" sz="2400"/>
              <a:t>“</a:t>
            </a:r>
            <a:r>
              <a:rPr lang="en-US" altLang="ja-JP" sz="2400"/>
              <a:t>no frills,</a:t>
            </a:r>
            <a:r>
              <a:rPr lang="ja-JP" altLang="en-US" sz="2400"/>
              <a:t>”</a:t>
            </a:r>
            <a:r>
              <a:rPr lang="en-US" altLang="ja-JP" sz="2400"/>
              <a:t> </a:t>
            </a:r>
            <a:r>
              <a:rPr lang="ja-JP" altLang="en-US" sz="2400"/>
              <a:t>“</a:t>
            </a:r>
            <a:r>
              <a:rPr lang="en-US" altLang="ja-JP" sz="2400"/>
              <a:t>bare bones</a:t>
            </a:r>
            <a:r>
              <a:rPr lang="ja-JP" altLang="en-US" sz="2400"/>
              <a:t>”</a:t>
            </a:r>
            <a:r>
              <a:rPr lang="en-US" altLang="ja-JP" sz="2400"/>
              <a:t> Internet transport protocol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best effort</a:t>
            </a:r>
            <a:r>
              <a:rPr lang="ja-JP" altLang="en-US" sz="2400"/>
              <a:t>”</a:t>
            </a:r>
            <a:r>
              <a:rPr lang="en-US" altLang="ja-JP" sz="2400"/>
              <a:t> service, UDP segments may be:</a:t>
            </a:r>
          </a:p>
          <a:p>
            <a:pPr lvl="1"/>
            <a:r>
              <a:rPr lang="en-US" altLang="en-US"/>
              <a:t>lost</a:t>
            </a:r>
          </a:p>
          <a:p>
            <a:pPr lvl="1"/>
            <a:r>
              <a:rPr lang="en-US" altLang="en-US"/>
              <a:t>delivered out-of-order to app</a:t>
            </a:r>
          </a:p>
          <a:p>
            <a:r>
              <a:rPr lang="en-US" altLang="en-US" sz="2400" i="1">
                <a:solidFill>
                  <a:srgbClr val="CC0000"/>
                </a:solidFill>
              </a:rPr>
              <a:t>connectionless:</a:t>
            </a:r>
            <a:endParaRPr lang="en-US" altLang="en-US">
              <a:solidFill>
                <a:srgbClr val="CC0000"/>
              </a:solidFill>
            </a:endParaRPr>
          </a:p>
          <a:p>
            <a:pPr lvl="1"/>
            <a:r>
              <a:rPr lang="en-US" altLang="en-US"/>
              <a:t>no handshaking between UDP sender, receiver</a:t>
            </a:r>
          </a:p>
          <a:p>
            <a:pPr lvl="1"/>
            <a:r>
              <a:rPr lang="en-US" altLang="en-US"/>
              <a:t>each UDP segment handled independently of others</a:t>
            </a:r>
          </a:p>
        </p:txBody>
      </p:sp>
      <p:sp>
        <p:nvSpPr>
          <p:cNvPr id="16391" name="Rectangle 9">
            <a:extLst>
              <a:ext uri="{FF2B5EF4-FFF2-40B4-BE49-F238E27FC236}">
                <a16:creationId xmlns:a16="http://schemas.microsoft.com/office/drawing/2014/main" id="{B66B7FC9-CC82-4056-8450-EF8D2D82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SNMP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application-specific error recovery!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>
            <a:extLst>
              <a:ext uri="{FF2B5EF4-FFF2-40B4-BE49-F238E27FC236}">
                <a16:creationId xmlns:a16="http://schemas.microsoft.com/office/drawing/2014/main" id="{503820DB-2371-4A4A-9ED9-815BC537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1" name="Slide Number Placeholder 6">
            <a:extLst>
              <a:ext uri="{FF2B5EF4-FFF2-40B4-BE49-F238E27FC236}">
                <a16:creationId xmlns:a16="http://schemas.microsoft.com/office/drawing/2014/main" id="{6F4B5FBE-983E-4991-82B2-94CE3222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47EDC3F-FB2F-411C-84B1-341260835A2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pic>
        <p:nvPicPr>
          <p:cNvPr id="31747" name="Picture 31" descr="underline_base">
            <a:extLst>
              <a:ext uri="{FF2B5EF4-FFF2-40B4-BE49-F238E27FC236}">
                <a16:creationId xmlns:a16="http://schemas.microsoft.com/office/drawing/2014/main" id="{78F66961-E8F0-4234-8808-727AA10DD0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>
            <a:extLst>
              <a:ext uri="{FF2B5EF4-FFF2-40B4-BE49-F238E27FC236}">
                <a16:creationId xmlns:a16="http://schemas.microsoft.com/office/drawing/2014/main" id="{4C2E6B69-0554-4C61-B6EF-9903B4977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segment header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4B91B009-0403-450C-A0A1-DA99D89A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80840A49-E663-4280-94C9-FF789BB4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6B5B5200-0F0E-45B1-9171-9A14E0DE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source port #</a:t>
            </a:r>
            <a:endParaRPr lang="en-US" sz="2400"/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19617538-90DB-4623-B7AE-F9A1AEBF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dest port #</a:t>
            </a:r>
          </a:p>
        </p:txBody>
      </p:sp>
      <p:sp>
        <p:nvSpPr>
          <p:cNvPr id="17418" name="Line 11">
            <a:extLst>
              <a:ext uri="{FF2B5EF4-FFF2-40B4-BE49-F238E27FC236}">
                <a16:creationId xmlns:a16="http://schemas.microsoft.com/office/drawing/2014/main" id="{0644E878-1ED7-4A92-B520-B48D6E4F1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>
            <a:extLst>
              <a:ext uri="{FF2B5EF4-FFF2-40B4-BE49-F238E27FC236}">
                <a16:creationId xmlns:a16="http://schemas.microsoft.com/office/drawing/2014/main" id="{6A7B00BF-B9CA-400C-9A25-8A8B712933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>
            <a:extLst>
              <a:ext uri="{FF2B5EF4-FFF2-40B4-BE49-F238E27FC236}">
                <a16:creationId xmlns:a16="http://schemas.microsoft.com/office/drawing/2014/main" id="{15C7BFAF-31BF-4D38-B4F8-A65C1AABF0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>
            <a:extLst>
              <a:ext uri="{FF2B5EF4-FFF2-40B4-BE49-F238E27FC236}">
                <a16:creationId xmlns:a16="http://schemas.microsoft.com/office/drawing/2014/main" id="{18EB54B8-B8AF-4A8E-BF28-3EBF566F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32 bits</a:t>
            </a:r>
          </a:p>
        </p:txBody>
      </p:sp>
      <p:sp>
        <p:nvSpPr>
          <p:cNvPr id="17422" name="Line 15">
            <a:extLst>
              <a:ext uri="{FF2B5EF4-FFF2-40B4-BE49-F238E27FC236}">
                <a16:creationId xmlns:a16="http://schemas.microsoft.com/office/drawing/2014/main" id="{4E706726-1012-4B10-8F26-A280AECFA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>
            <a:extLst>
              <a:ext uri="{FF2B5EF4-FFF2-40B4-BE49-F238E27FC236}">
                <a16:creationId xmlns:a16="http://schemas.microsoft.com/office/drawing/2014/main" id="{64D975D8-D2CF-4163-8096-7BF7B4B4F33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>
            <a:extLst>
              <a:ext uri="{FF2B5EF4-FFF2-40B4-BE49-F238E27FC236}">
                <a16:creationId xmlns:a16="http://schemas.microsoft.com/office/drawing/2014/main" id="{C96D4D8B-4FDF-4F76-A8A1-C130C89E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82743734-1A5C-46BD-AC88-D6B1C7D5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UDP segment format</a:t>
            </a:r>
            <a:endParaRPr lang="en-US" sz="2400"/>
          </a:p>
        </p:txBody>
      </p:sp>
      <p:sp>
        <p:nvSpPr>
          <p:cNvPr id="17426" name="Line 20">
            <a:extLst>
              <a:ext uri="{FF2B5EF4-FFF2-40B4-BE49-F238E27FC236}">
                <a16:creationId xmlns:a16="http://schemas.microsoft.com/office/drawing/2014/main" id="{2FAD8A54-DB73-41F6-983B-1C08166D8D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>
            <a:extLst>
              <a:ext uri="{FF2B5EF4-FFF2-40B4-BE49-F238E27FC236}">
                <a16:creationId xmlns:a16="http://schemas.microsoft.com/office/drawing/2014/main" id="{534C4872-713C-4282-A900-816D1105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length</a:t>
            </a:r>
            <a:endParaRPr lang="en-US" sz="2400"/>
          </a:p>
        </p:txBody>
      </p:sp>
      <p:sp>
        <p:nvSpPr>
          <p:cNvPr id="17428" name="Text Box 23">
            <a:extLst>
              <a:ext uri="{FF2B5EF4-FFF2-40B4-BE49-F238E27FC236}">
                <a16:creationId xmlns:a16="http://schemas.microsoft.com/office/drawing/2014/main" id="{AC50298A-BE46-4912-9304-2F80EEB2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checksum</a:t>
            </a:r>
            <a:endParaRPr lang="en-US" sz="2400"/>
          </a:p>
        </p:txBody>
      </p:sp>
      <p:sp>
        <p:nvSpPr>
          <p:cNvPr id="17429" name="Text Box 24">
            <a:extLst>
              <a:ext uri="{FF2B5EF4-FFF2-40B4-BE49-F238E27FC236}">
                <a16:creationId xmlns:a16="http://schemas.microsoft.com/office/drawing/2014/main" id="{860CE537-15EE-47D5-B000-274636CE9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length, in bytes of UDP segment, including header</a:t>
            </a:r>
            <a:endParaRPr lang="en-US" sz="2400"/>
          </a:p>
        </p:txBody>
      </p:sp>
      <p:sp>
        <p:nvSpPr>
          <p:cNvPr id="17430" name="Line 25">
            <a:extLst>
              <a:ext uri="{FF2B5EF4-FFF2-40B4-BE49-F238E27FC236}">
                <a16:creationId xmlns:a16="http://schemas.microsoft.com/office/drawing/2014/main" id="{9FE49042-AC96-4EF4-A9DD-B5A756F50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>
            <a:extLst>
              <a:ext uri="{FF2B5EF4-FFF2-40B4-BE49-F238E27FC236}">
                <a16:creationId xmlns:a16="http://schemas.microsoft.com/office/drawing/2014/main" id="{21F36602-1332-46E7-9A1B-424965005E9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no connection establishment (which can add delay)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small header size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>
            <a:extLst>
              <a:ext uri="{FF2B5EF4-FFF2-40B4-BE49-F238E27FC236}">
                <a16:creationId xmlns:a16="http://schemas.microsoft.com/office/drawing/2014/main" id="{BBB2D384-238E-4537-931F-CFD6F334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>
            <a:extLst>
              <a:ext uri="{FF2B5EF4-FFF2-40B4-BE49-F238E27FC236}">
                <a16:creationId xmlns:a16="http://schemas.microsoft.com/office/drawing/2014/main" id="{DFCC823B-D1BA-4DAB-88D9-DA038078A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>
            <a:extLst>
              <a:ext uri="{FF2B5EF4-FFF2-40B4-BE49-F238E27FC236}">
                <a16:creationId xmlns:a16="http://schemas.microsoft.com/office/drawing/2014/main" id="{0A547166-2B3E-4B64-BA22-C732E125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8435" name="Slide Number Placeholder 6">
            <a:extLst>
              <a:ext uri="{FF2B5EF4-FFF2-40B4-BE49-F238E27FC236}">
                <a16:creationId xmlns:a16="http://schemas.microsoft.com/office/drawing/2014/main" id="{B6460DDE-D249-4CF8-8EC8-AFC9E290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1C2E541-2AE0-4EFF-B6A8-0819EBF85C1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ED21787-9C78-44CF-8E9F-EBB0CF4BA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UDP checksum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F7A09487-CDE1-4C97-872C-B9FCFE956F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CC0000"/>
                </a:solidFill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checksum: addition (one</a:t>
            </a:r>
            <a:r>
              <a:rPr lang="ja-JP" altLang="en-US" sz="2400"/>
              <a:t>’</a:t>
            </a:r>
            <a:r>
              <a:rPr lang="en-US" altLang="ja-JP" sz="2400"/>
              <a:t>s complement sum) of segment contents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70000"/>
              </a:lnSpc>
            </a:pPr>
            <a:endParaRPr lang="en-US" altLang="en-US" sz="320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6993BF47-26B5-4C30-A096-FC4F3334DF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receiver:</a:t>
            </a:r>
          </a:p>
          <a:p>
            <a:r>
              <a:rPr lang="en-US" altLang="en-US" sz="2400"/>
              <a:t>compute checksum of received segment</a:t>
            </a:r>
          </a:p>
          <a:p>
            <a:r>
              <a:rPr lang="en-US" altLang="en-US" sz="2400"/>
              <a:t>check if computed checksum equals checksum field value:</a:t>
            </a:r>
          </a:p>
          <a:p>
            <a:pPr lvl="1"/>
            <a:r>
              <a:rPr lang="en-US" altLang="en-US"/>
              <a:t>NO - error detected</a:t>
            </a:r>
          </a:p>
          <a:p>
            <a:pPr lvl="1"/>
            <a:r>
              <a:rPr lang="en-US" altLang="en-US"/>
              <a:t>YES - no error detected. </a:t>
            </a:r>
            <a:r>
              <a:rPr lang="en-US" altLang="en-US" i="1"/>
              <a:t>But maybe errors nonetheless?</a:t>
            </a:r>
            <a:r>
              <a:rPr lang="en-US" altLang="en-US"/>
              <a:t> More later ….</a:t>
            </a:r>
          </a:p>
          <a:p>
            <a:endParaRPr lang="en-US" altLang="en-US"/>
          </a:p>
        </p:txBody>
      </p:sp>
      <p:sp>
        <p:nvSpPr>
          <p:cNvPr id="18439" name="Rectangle 5">
            <a:extLst>
              <a:ext uri="{FF2B5EF4-FFF2-40B4-BE49-F238E27FC236}">
                <a16:creationId xmlns:a16="http://schemas.microsoft.com/office/drawing/2014/main" id="{3794FE45-AE86-4F93-9E44-B62D4675F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Goal:</a:t>
            </a:r>
            <a:r>
              <a:rPr lang="en-US" altLang="en-US" sz="2800">
                <a:latin typeface="Gill Sans MT" panose="020B0502020104020203" pitchFamily="34" charset="0"/>
              </a:rPr>
              <a:t> detect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errors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(e.g., flipped bits) in transmitted segment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800">
              <a:latin typeface="Gill Sans MT" panose="020B0502020104020203" pitchFamily="34" charset="0"/>
            </a:endParaRPr>
          </a:p>
        </p:txBody>
      </p:sp>
      <p:pic>
        <p:nvPicPr>
          <p:cNvPr id="32775" name="Picture 9" descr="underline_base">
            <a:extLst>
              <a:ext uri="{FF2B5EF4-FFF2-40B4-BE49-F238E27FC236}">
                <a16:creationId xmlns:a16="http://schemas.microsoft.com/office/drawing/2014/main" id="{38A3E646-AA5B-49B1-889E-9A6164A4B5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D83DE1E3-6094-48B8-9A48-61AB0761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FF7F25E9-ED32-40A0-A323-4CB954DC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AE8AE1B-83A4-4705-A969-22EC0B4DF47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pic>
        <p:nvPicPr>
          <p:cNvPr id="33795" name="Picture 13" descr="underline_base">
            <a:extLst>
              <a:ext uri="{FF2B5EF4-FFF2-40B4-BE49-F238E27FC236}">
                <a16:creationId xmlns:a16="http://schemas.microsoft.com/office/drawing/2014/main" id="{497D92DF-F389-4595-B6AF-4FE1B00987E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>
            <a:extLst>
              <a:ext uri="{FF2B5EF4-FFF2-40B4-BE49-F238E27FC236}">
                <a16:creationId xmlns:a16="http://schemas.microsoft.com/office/drawing/2014/main" id="{A4ADE494-DB37-47D8-960D-B8217821B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Internet checksum: example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273EE176-36C3-42B3-855E-429A67818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0"/>
              <a:buNone/>
              <a:defRPr/>
            </a:pPr>
            <a:r>
              <a:rPr lang="en-US" sz="2800">
                <a:ea typeface="ＭＳ Ｐゴシック" charset="0"/>
                <a:cs typeface="+mn-cs"/>
              </a:rPr>
              <a:t>example: add two 16-bit integers</a:t>
            </a:r>
          </a:p>
        </p:txBody>
      </p:sp>
      <p:sp>
        <p:nvSpPr>
          <p:cNvPr id="19463" name="Text Box 4">
            <a:extLst>
              <a:ext uri="{FF2B5EF4-FFF2-40B4-BE49-F238E27FC236}">
                <a16:creationId xmlns:a16="http://schemas.microsoft.com/office/drawing/2014/main" id="{1771B2F8-5313-4199-985B-3DE15BEF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1  1  1  0  0  1  1  0  0  1  1  0  0  1  1  0</a:t>
            </a: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>
              <a:latin typeface="Comic Sans MS" charset="0"/>
            </a:endParaRPr>
          </a:p>
          <a:p>
            <a:pPr algn="l">
              <a:defRPr/>
            </a:pPr>
            <a:r>
              <a:rPr lang="en-US" sz="2000" b="1">
                <a:latin typeface="Comic Sans MS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  <a:defRPr/>
            </a:pPr>
            <a:endParaRPr lang="en-US" sz="2000" b="1">
              <a:latin typeface="Comic Sans MS" charset="0"/>
            </a:endParaRP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1  0  1  1  1  0  1  1  1  0  1  1  1  1  0  0</a:t>
            </a:r>
          </a:p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latin typeface="Comic Sans MS" charset="0"/>
              </a:rPr>
              <a:t>1</a:t>
            </a:r>
            <a:r>
              <a:rPr lang="en-US" sz="2000" b="1">
                <a:latin typeface="Comic Sans MS" charset="0"/>
              </a:rPr>
              <a:t>  0  1  0  0  0  1  0  0  0  1  0  0  0  0  1  1</a:t>
            </a:r>
            <a:endParaRPr lang="en-US" sz="2400" b="1">
              <a:latin typeface="Comic Sans MS" charset="0"/>
            </a:endParaRPr>
          </a:p>
        </p:txBody>
      </p:sp>
      <p:sp>
        <p:nvSpPr>
          <p:cNvPr id="19464" name="Line 5">
            <a:extLst>
              <a:ext uri="{FF2B5EF4-FFF2-40B4-BE49-F238E27FC236}">
                <a16:creationId xmlns:a16="http://schemas.microsoft.com/office/drawing/2014/main" id="{C81185E2-479D-4DF6-AE6B-0E74BC22AA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5" name="Oval 6">
            <a:extLst>
              <a:ext uri="{FF2B5EF4-FFF2-40B4-BE49-F238E27FC236}">
                <a16:creationId xmlns:a16="http://schemas.microsoft.com/office/drawing/2014/main" id="{DDD35CF4-4D66-4B1C-9379-0691B0882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466" name="Text Box 7">
            <a:extLst>
              <a:ext uri="{FF2B5EF4-FFF2-40B4-BE49-F238E27FC236}">
                <a16:creationId xmlns:a16="http://schemas.microsoft.com/office/drawing/2014/main" id="{9843AEA1-334A-4572-A751-C6BF3FD1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wraparound</a:t>
            </a:r>
          </a:p>
        </p:txBody>
      </p:sp>
      <p:sp>
        <p:nvSpPr>
          <p:cNvPr id="19467" name="Text Box 8">
            <a:extLst>
              <a:ext uri="{FF2B5EF4-FFF2-40B4-BE49-F238E27FC236}">
                <a16:creationId xmlns:a16="http://schemas.microsoft.com/office/drawing/2014/main" id="{C8B23200-0348-47AE-87CE-0CDE01CBE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sum</a:t>
            </a:r>
          </a:p>
        </p:txBody>
      </p:sp>
      <p:sp>
        <p:nvSpPr>
          <p:cNvPr id="19468" name="Text Box 9">
            <a:extLst>
              <a:ext uri="{FF2B5EF4-FFF2-40B4-BE49-F238E27FC236}">
                <a16:creationId xmlns:a16="http://schemas.microsoft.com/office/drawing/2014/main" id="{145E7C2D-934D-41B8-B944-B40889C77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>
                <a:latin typeface="Comic Sans MS" charset="0"/>
              </a:rPr>
              <a:t>checksum</a:t>
            </a:r>
          </a:p>
        </p:txBody>
      </p:sp>
      <p:sp>
        <p:nvSpPr>
          <p:cNvPr id="19469" name="Line 10">
            <a:extLst>
              <a:ext uri="{FF2B5EF4-FFF2-40B4-BE49-F238E27FC236}">
                <a16:creationId xmlns:a16="http://schemas.microsoft.com/office/drawing/2014/main" id="{38F226AC-6E1F-4AA8-8317-1ABF8FEAC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805" name="Freeform 11">
            <a:extLst>
              <a:ext uri="{FF2B5EF4-FFF2-40B4-BE49-F238E27FC236}">
                <a16:creationId xmlns:a16="http://schemas.microsoft.com/office/drawing/2014/main" id="{F4D3B9D7-5BDF-468A-8794-1896CADEFA5A}"/>
              </a:ext>
            </a:extLst>
          </p:cNvPr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E2AE2B34-9A15-4831-AC07-06892704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>
                <a:latin typeface="Gill Sans MT" charset="0"/>
              </a:rPr>
              <a:t>Note:</a:t>
            </a:r>
            <a:r>
              <a:rPr lang="en-US" sz="2400">
                <a:latin typeface="Gill Sans MT" charset="0"/>
              </a:rPr>
              <a:t> when adding numbers, a carryout from the most significant bit needs to be added to the result</a:t>
            </a:r>
          </a:p>
          <a:p>
            <a:pPr>
              <a:defRPr/>
            </a:pPr>
            <a:endParaRPr lang="en-US" sz="2400"/>
          </a:p>
        </p:txBody>
      </p:sp>
      <p:sp>
        <p:nvSpPr>
          <p:cNvPr id="33807" name="TextBox 1">
            <a:extLst>
              <a:ext uri="{FF2B5EF4-FFF2-40B4-BE49-F238E27FC236}">
                <a16:creationId xmlns:a16="http://schemas.microsoft.com/office/drawing/2014/main" id="{92C6C6A7-8FF9-4BE0-B74D-4DDB038B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anose="020B0604020202020204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5">
            <a:extLst>
              <a:ext uri="{FF2B5EF4-FFF2-40B4-BE49-F238E27FC236}">
                <a16:creationId xmlns:a16="http://schemas.microsoft.com/office/drawing/2014/main" id="{F5679FBC-4A68-46C3-84C7-65DA6DF2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51" name="Slide Number Placeholder 6">
            <a:extLst>
              <a:ext uri="{FF2B5EF4-FFF2-40B4-BE49-F238E27FC236}">
                <a16:creationId xmlns:a16="http://schemas.microsoft.com/office/drawing/2014/main" id="{69BCB2D8-2ADB-4A50-8840-ED0C80E7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62A664D-01EC-470C-8F8E-E172C897006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pic>
        <p:nvPicPr>
          <p:cNvPr id="16387" name="Picture 9" descr="underline_base">
            <a:extLst>
              <a:ext uri="{FF2B5EF4-FFF2-40B4-BE49-F238E27FC236}">
                <a16:creationId xmlns:a16="http://schemas.microsoft.com/office/drawing/2014/main" id="{35D92670-A96A-467A-9376-0FE3F3218A8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>
            <a:extLst>
              <a:ext uri="{FF2B5EF4-FFF2-40B4-BE49-F238E27FC236}">
                <a16:creationId xmlns:a16="http://schemas.microsoft.com/office/drawing/2014/main" id="{B59A183C-BDBD-42AE-91EE-482C995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3: Transport Layer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3863B366-CC41-4022-85DE-B2BDB67DFE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+mn-cs"/>
              </a:rPr>
              <a:t>our goals: 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multiplexing, </a:t>
            </a:r>
            <a:r>
              <a:rPr lang="en-US" dirty="0" err="1">
                <a:ea typeface="ＭＳ Ｐゴシック" charset="0"/>
              </a:rPr>
              <a:t>demultiplexing</a:t>
            </a:r>
            <a:endParaRPr lang="en-US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congestion control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5" name="Rectangle 4">
            <a:extLst>
              <a:ext uri="{FF2B5EF4-FFF2-40B4-BE49-F238E27FC236}">
                <a16:creationId xmlns:a16="http://schemas.microsoft.com/office/drawing/2014/main" id="{16C32B74-773C-42A0-9BED-81D31FF90F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TCP congestion control</a:t>
            </a:r>
            <a:endParaRPr lang="en-US" sz="2000">
              <a:ea typeface="ＭＳ Ｐゴシック" charset="0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BD07748B-E260-4FDE-B924-F4301C8E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14DDA591-6D6D-403E-8093-12CFDFE3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D8D045C-8C4D-4FEC-B530-81FCA3409A2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E001389-C46A-4F35-BE30-48646142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2F8715F7-E291-4CC4-BA9B-10C29DE4F9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24ED3DD6-7D8F-4EBB-991A-CC7DF94142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35846" name="Picture 6" descr="underline_base">
            <a:extLst>
              <a:ext uri="{FF2B5EF4-FFF2-40B4-BE49-F238E27FC236}">
                <a16:creationId xmlns:a16="http://schemas.microsoft.com/office/drawing/2014/main" id="{736C533F-E458-431F-8749-CB84427E07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32DCBEC0-E39B-422B-9218-EE8608D6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1507" name="Slide Number Placeholder 6">
            <a:extLst>
              <a:ext uri="{FF2B5EF4-FFF2-40B4-BE49-F238E27FC236}">
                <a16:creationId xmlns:a16="http://schemas.microsoft.com/office/drawing/2014/main" id="{DD2DEDC0-CF0D-4129-9928-CE2D81DC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F10D60D-C0A3-4304-ACB9-8BD2072BD81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pic>
        <p:nvPicPr>
          <p:cNvPr id="36867" name="Picture 8" descr="underline_base">
            <a:extLst>
              <a:ext uri="{FF2B5EF4-FFF2-40B4-BE49-F238E27FC236}">
                <a16:creationId xmlns:a16="http://schemas.microsoft.com/office/drawing/2014/main" id="{170CE0DC-A1AF-4BA3-A324-8C4D6C13DB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>
            <a:extLst>
              <a:ext uri="{FF2B5EF4-FFF2-40B4-BE49-F238E27FC236}">
                <a16:creationId xmlns:a16="http://schemas.microsoft.com/office/drawing/2014/main" id="{D3C6CDFF-0ED9-4A7C-BC7C-8C6565E0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C9AF3CE8-D0F4-4D91-ADF8-8C51669767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sp>
        <p:nvSpPr>
          <p:cNvPr id="21511" name="Rectangle 4">
            <a:extLst>
              <a:ext uri="{FF2B5EF4-FFF2-40B4-BE49-F238E27FC236}">
                <a16:creationId xmlns:a16="http://schemas.microsoft.com/office/drawing/2014/main" id="{32723CC0-7ACE-48CE-A4AA-9985AA90F7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6871" name="Picture 5" descr="rdt_service">
            <a:extLst>
              <a:ext uri="{FF2B5EF4-FFF2-40B4-BE49-F238E27FC236}">
                <a16:creationId xmlns:a16="http://schemas.microsoft.com/office/drawing/2014/main" id="{82EB1A83-1480-443A-AC77-4606A9FE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>
            <a:extLst>
              <a:ext uri="{FF2B5EF4-FFF2-40B4-BE49-F238E27FC236}">
                <a16:creationId xmlns:a16="http://schemas.microsoft.com/office/drawing/2014/main" id="{904F7FB6-A613-478F-855C-5F0BABAF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>
            <a:extLst>
              <a:ext uri="{FF2B5EF4-FFF2-40B4-BE49-F238E27FC236}">
                <a16:creationId xmlns:a16="http://schemas.microsoft.com/office/drawing/2014/main" id="{29594232-070E-45DA-9E53-15DFDC91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2531" name="Slide Number Placeholder 6">
            <a:extLst>
              <a:ext uri="{FF2B5EF4-FFF2-40B4-BE49-F238E27FC236}">
                <a16:creationId xmlns:a16="http://schemas.microsoft.com/office/drawing/2014/main" id="{722173F2-3309-4099-8521-930F7B9C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68EDE4C-EC93-4916-A781-C3763CEE40D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E4E0B94-A384-4C17-A914-5BA3520975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7892" name="Picture 5" descr="rdt_service">
            <a:extLst>
              <a:ext uri="{FF2B5EF4-FFF2-40B4-BE49-F238E27FC236}">
                <a16:creationId xmlns:a16="http://schemas.microsoft.com/office/drawing/2014/main" id="{34512CCC-3AB0-425B-9531-9A4EC170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>
            <a:extLst>
              <a:ext uri="{FF2B5EF4-FFF2-40B4-BE49-F238E27FC236}">
                <a16:creationId xmlns:a16="http://schemas.microsoft.com/office/drawing/2014/main" id="{A459AF0F-CA5B-4FE7-8341-94D5D36F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37894" name="Picture 9" descr="underline_base">
            <a:extLst>
              <a:ext uri="{FF2B5EF4-FFF2-40B4-BE49-F238E27FC236}">
                <a16:creationId xmlns:a16="http://schemas.microsoft.com/office/drawing/2014/main" id="{79B4F7D7-D384-442E-A28D-BDD43640458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>
            <a:extLst>
              <a:ext uri="{FF2B5EF4-FFF2-40B4-BE49-F238E27FC236}">
                <a16:creationId xmlns:a16="http://schemas.microsoft.com/office/drawing/2014/main" id="{3241CC99-671E-4066-AC63-216701F32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  <p:sp>
        <p:nvSpPr>
          <p:cNvPr id="22537" name="Rectangle 11">
            <a:extLst>
              <a:ext uri="{FF2B5EF4-FFF2-40B4-BE49-F238E27FC236}">
                <a16:creationId xmlns:a16="http://schemas.microsoft.com/office/drawing/2014/main" id="{178B8AC1-0FF2-4656-8697-3A3DF9CC16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7EBB52D0-7E66-40E1-B14D-6A3086A4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0959C754-129B-407F-9B8E-3279A8CF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21FF8C7-10D2-43CB-A75A-92A1F4B9282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A33DC248-B5BD-4CC3-93BF-8002235B3D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characteristics of unreliable channel will determine complexity of reliable data transfer protocol (rdt)</a:t>
            </a: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38916" name="Picture 5" descr="rdt_service">
            <a:extLst>
              <a:ext uri="{FF2B5EF4-FFF2-40B4-BE49-F238E27FC236}">
                <a16:creationId xmlns:a16="http://schemas.microsoft.com/office/drawing/2014/main" id="{1F94834C-93F1-44E0-928E-FAE88BC0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0">
            <a:extLst>
              <a:ext uri="{FF2B5EF4-FFF2-40B4-BE49-F238E27FC236}">
                <a16:creationId xmlns:a16="http://schemas.microsoft.com/office/drawing/2014/main" id="{2406EFA5-672B-4F27-B7FE-DCEABA58B7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important in application, transport, link layers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top-10 list of important networking topics!</a:t>
            </a:r>
          </a:p>
          <a:p>
            <a:pPr>
              <a:buFont typeface="Wingdings" charset="2"/>
              <a:buChar char="§"/>
              <a:defRPr/>
            </a:pPr>
            <a:endParaRPr lang="en-US" sz="3200">
              <a:ea typeface="ＭＳ Ｐゴシック" charset="0"/>
              <a:cs typeface="+mn-cs"/>
            </a:endParaRPr>
          </a:p>
        </p:txBody>
      </p:sp>
      <p:pic>
        <p:nvPicPr>
          <p:cNvPr id="38918" name="Picture 14" descr="underline_base">
            <a:extLst>
              <a:ext uri="{FF2B5EF4-FFF2-40B4-BE49-F238E27FC236}">
                <a16:creationId xmlns:a16="http://schemas.microsoft.com/office/drawing/2014/main" id="{440F594C-55F1-489D-8AC9-571F995809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5">
            <a:extLst>
              <a:ext uri="{FF2B5EF4-FFF2-40B4-BE49-F238E27FC236}">
                <a16:creationId xmlns:a16="http://schemas.microsoft.com/office/drawing/2014/main" id="{1E389B30-4CE1-4E41-947B-C4833DE82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Principles of reliable data transfer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ABF7F49F-4E59-47C6-9D3B-E5E9A1AF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9" name="Slide Number Placeholder 6">
            <a:extLst>
              <a:ext uri="{FF2B5EF4-FFF2-40B4-BE49-F238E27FC236}">
                <a16:creationId xmlns:a16="http://schemas.microsoft.com/office/drawing/2014/main" id="{54E8151B-9E6F-4917-8F16-A8CC38CA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8FFF729-A6D8-4DA5-A9D2-F766CD2A82A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pic>
        <p:nvPicPr>
          <p:cNvPr id="39939" name="Picture 26" descr="underline_base">
            <a:extLst>
              <a:ext uri="{FF2B5EF4-FFF2-40B4-BE49-F238E27FC236}">
                <a16:creationId xmlns:a16="http://schemas.microsoft.com/office/drawing/2014/main" id="{53D3D941-A6F5-462A-9B30-6B4F9B1CA4E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>
            <a:extLst>
              <a:ext uri="{FF2B5EF4-FFF2-40B4-BE49-F238E27FC236}">
                <a16:creationId xmlns:a16="http://schemas.microsoft.com/office/drawing/2014/main" id="{8C858A8F-25C2-4DA0-BE1A-3487F8410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39941" name="Picture 3" descr="rdt_part2">
            <a:extLst>
              <a:ext uri="{FF2B5EF4-FFF2-40B4-BE49-F238E27FC236}">
                <a16:creationId xmlns:a16="http://schemas.microsoft.com/office/drawing/2014/main" id="{902A08BB-34BF-4799-835D-689F8B06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>
            <a:extLst>
              <a:ext uri="{FF2B5EF4-FFF2-40B4-BE49-F238E27FC236}">
                <a16:creationId xmlns:a16="http://schemas.microsoft.com/office/drawing/2014/main" id="{E0D0BE2B-E7F3-4E55-B72D-6871BE39F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>
            <a:extLst>
              <a:ext uri="{FF2B5EF4-FFF2-40B4-BE49-F238E27FC236}">
                <a16:creationId xmlns:a16="http://schemas.microsoft.com/office/drawing/2014/main" id="{72841218-0A9D-49B4-AC56-66EFD067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>
            <a:extLst>
              <a:ext uri="{FF2B5EF4-FFF2-40B4-BE49-F238E27FC236}">
                <a16:creationId xmlns:a16="http://schemas.microsoft.com/office/drawing/2014/main" id="{34FBBF32-9D91-408D-A120-083007B9A59A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>
              <a:extLst>
                <a:ext uri="{FF2B5EF4-FFF2-40B4-BE49-F238E27FC236}">
                  <a16:creationId xmlns:a16="http://schemas.microsoft.com/office/drawing/2014/main" id="{DF798460-250B-4C51-9961-7F48D924E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pPr>
                <a:defRPr/>
              </a:pPr>
              <a:r>
                <a:rPr lang="en-US" sz="1800"/>
                <a:t>deliver to receiver upper layer</a:t>
              </a:r>
              <a:endParaRPr lang="en-US" sz="2400"/>
            </a:p>
          </p:txBody>
        </p:sp>
        <p:grpSp>
          <p:nvGrpSpPr>
            <p:cNvPr id="39961" name="Group 8">
              <a:extLst>
                <a:ext uri="{FF2B5EF4-FFF2-40B4-BE49-F238E27FC236}">
                  <a16:creationId xmlns:a16="http://schemas.microsoft.com/office/drawing/2014/main" id="{28F63C1D-E5E7-43EB-9D20-7BDAD27AC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>
                <a:extLst>
                  <a:ext uri="{FF2B5EF4-FFF2-40B4-BE49-F238E27FC236}">
                    <a16:creationId xmlns:a16="http://schemas.microsoft.com/office/drawing/2014/main" id="{AC8C586E-7555-4106-ADA0-19D9D2B97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>
                <a:extLst>
                  <a:ext uri="{FF2B5EF4-FFF2-40B4-BE49-F238E27FC236}">
                    <a16:creationId xmlns:a16="http://schemas.microsoft.com/office/drawing/2014/main" id="{3BAD7822-6713-4FC7-8582-386677BDD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>
            <a:extLst>
              <a:ext uri="{FF2B5EF4-FFF2-40B4-BE49-F238E27FC236}">
                <a16:creationId xmlns:a16="http://schemas.microsoft.com/office/drawing/2014/main" id="{EA0111F9-5224-458B-AF03-6DCBD6EABFB0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>
              <a:extLst>
                <a:ext uri="{FF2B5EF4-FFF2-40B4-BE49-F238E27FC236}">
                  <a16:creationId xmlns:a16="http://schemas.microsoft.com/office/drawing/2014/main" id="{0007EE21-6570-455A-AA77-7B47BB36D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rdt,</a:t>
              </a:r>
            </a:p>
            <a:p>
              <a:pPr>
                <a:defRPr/>
              </a:pPr>
              <a:r>
                <a:rPr lang="en-US" sz="1800"/>
                <a:t>to transfer packet over </a:t>
              </a:r>
            </a:p>
            <a:p>
              <a:pPr>
                <a:defRPr/>
              </a:pPr>
              <a:r>
                <a:rPr lang="en-US" sz="1800"/>
                <a:t>unreliable channel to receiver</a:t>
              </a:r>
              <a:endParaRPr lang="en-US" sz="2400"/>
            </a:p>
          </p:txBody>
        </p:sp>
        <p:grpSp>
          <p:nvGrpSpPr>
            <p:cNvPr id="39957" name="Group 13">
              <a:extLst>
                <a:ext uri="{FF2B5EF4-FFF2-40B4-BE49-F238E27FC236}">
                  <a16:creationId xmlns:a16="http://schemas.microsoft.com/office/drawing/2014/main" id="{C83ABE44-D340-49F8-AF8B-2448ACDF4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>
                <a:extLst>
                  <a:ext uri="{FF2B5EF4-FFF2-40B4-BE49-F238E27FC236}">
                    <a16:creationId xmlns:a16="http://schemas.microsoft.com/office/drawing/2014/main" id="{367C2C3D-4974-4CDB-BA80-DF901F1DF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>
                <a:extLst>
                  <a:ext uri="{FF2B5EF4-FFF2-40B4-BE49-F238E27FC236}">
                    <a16:creationId xmlns:a16="http://schemas.microsoft.com/office/drawing/2014/main" id="{D7683682-833A-417B-9729-0B3B35F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>
            <a:extLst>
              <a:ext uri="{FF2B5EF4-FFF2-40B4-BE49-F238E27FC236}">
                <a16:creationId xmlns:a16="http://schemas.microsoft.com/office/drawing/2014/main" id="{0B11EDE8-9926-4B54-8525-7F00ADB08246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>
              <a:extLst>
                <a:ext uri="{FF2B5EF4-FFF2-40B4-BE49-F238E27FC236}">
                  <a16:creationId xmlns:a16="http://schemas.microsoft.com/office/drawing/2014/main" id="{8BF90F82-FA0B-4FBE-ABCD-30F1FBC4B7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/>
            </a:p>
          </p:txBody>
        </p:sp>
        <p:grpSp>
          <p:nvGrpSpPr>
            <p:cNvPr id="39953" name="Group 18">
              <a:extLst>
                <a:ext uri="{FF2B5EF4-FFF2-40B4-BE49-F238E27FC236}">
                  <a16:creationId xmlns:a16="http://schemas.microsoft.com/office/drawing/2014/main" id="{FDFEAD72-25DD-49EF-B11C-4072FEA00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>
                <a:extLst>
                  <a:ext uri="{FF2B5EF4-FFF2-40B4-BE49-F238E27FC236}">
                    <a16:creationId xmlns:a16="http://schemas.microsoft.com/office/drawing/2014/main" id="{5C16B8B9-B223-41E6-8B62-1C68232F8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>
                <a:extLst>
                  <a:ext uri="{FF2B5EF4-FFF2-40B4-BE49-F238E27FC236}">
                    <a16:creationId xmlns:a16="http://schemas.microsoft.com/office/drawing/2014/main" id="{98AF3843-2574-49B6-BAC0-790AB33F9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>
            <a:extLst>
              <a:ext uri="{FF2B5EF4-FFF2-40B4-BE49-F238E27FC236}">
                <a16:creationId xmlns:a16="http://schemas.microsoft.com/office/drawing/2014/main" id="{D91FE240-540F-49AD-AAE3-17254B893F93}"/>
              </a:ext>
            </a:extLst>
          </p:cNvPr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>
              <a:extLst>
                <a:ext uri="{FF2B5EF4-FFF2-40B4-BE49-F238E27FC236}">
                  <a16:creationId xmlns:a16="http://schemas.microsoft.com/office/drawing/2014/main" id="{C99B8D05-4C53-4A2E-9759-B1AD5F874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>
                  <a:latin typeface="Times New Roman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/>
                <a:t>rdt</a:t>
              </a:r>
              <a:r>
                <a:rPr lang="en-US" sz="1800"/>
                <a:t> to deliver data to upper</a:t>
              </a:r>
              <a:endParaRPr lang="en-US" sz="2400"/>
            </a:p>
          </p:txBody>
        </p:sp>
        <p:grpSp>
          <p:nvGrpSpPr>
            <p:cNvPr id="39949" name="Group 23">
              <a:extLst>
                <a:ext uri="{FF2B5EF4-FFF2-40B4-BE49-F238E27FC236}">
                  <a16:creationId xmlns:a16="http://schemas.microsoft.com/office/drawing/2014/main" id="{2E3A7105-1891-4DD4-8478-77220203A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>
                <a:extLst>
                  <a:ext uri="{FF2B5EF4-FFF2-40B4-BE49-F238E27FC236}">
                    <a16:creationId xmlns:a16="http://schemas.microsoft.com/office/drawing/2014/main" id="{FF817A81-26AD-4032-AD28-F592238C2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>
                <a:extLst>
                  <a:ext uri="{FF2B5EF4-FFF2-40B4-BE49-F238E27FC236}">
                    <a16:creationId xmlns:a16="http://schemas.microsoft.com/office/drawing/2014/main" id="{AB5EBCC8-2C27-4E10-A7ED-F9E6FA9F8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183B3171-A111-403F-9F87-1A70EE1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4EC21978-3D31-4553-BD83-9ACF7A20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7EEC5C6-C6EA-4070-A874-7E77A1FF6D9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F26CFA-E4DC-4F8E-85D1-78C7DE21F3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we</a:t>
            </a:r>
            <a:r>
              <a:rPr lang="ja-JP" altLang="en-US">
                <a:solidFill>
                  <a:srgbClr val="CC0000"/>
                </a:solidFill>
              </a:rPr>
              <a:t>’</a:t>
            </a:r>
            <a:r>
              <a:rPr lang="en-US" altLang="ja-JP">
                <a:solidFill>
                  <a:srgbClr val="CC0000"/>
                </a:solidFill>
              </a:rPr>
              <a:t>ll:</a:t>
            </a:r>
          </a:p>
          <a:p>
            <a:r>
              <a:rPr lang="en-US" altLang="en-US"/>
              <a:t>incrementally develop sender, receiver sides of </a:t>
            </a:r>
            <a:r>
              <a:rPr lang="en-US" altLang="en-US" u="sng">
                <a:solidFill>
                  <a:srgbClr val="CC0000"/>
                </a:solidFill>
              </a:rPr>
              <a:t>r</a:t>
            </a:r>
            <a:r>
              <a:rPr lang="en-US" altLang="en-US"/>
              <a:t>eliable </a:t>
            </a:r>
            <a:r>
              <a:rPr lang="en-US" altLang="en-US" u="sng">
                <a:solidFill>
                  <a:srgbClr val="CC0000"/>
                </a:solidFill>
              </a:rPr>
              <a:t>d</a:t>
            </a:r>
            <a:r>
              <a:rPr lang="en-US" altLang="en-US"/>
              <a:t>ata </a:t>
            </a:r>
            <a:r>
              <a:rPr lang="en-US" altLang="en-US" u="sng">
                <a:solidFill>
                  <a:srgbClr val="CC0000"/>
                </a:solidFill>
              </a:rPr>
              <a:t>t</a:t>
            </a:r>
            <a:r>
              <a:rPr lang="en-US" altLang="en-US"/>
              <a:t>ransfer protocol (rdt)</a:t>
            </a:r>
          </a:p>
          <a:p>
            <a:r>
              <a:rPr lang="en-US" altLang="en-US"/>
              <a:t>consider only unidirectional data transfer</a:t>
            </a:r>
          </a:p>
          <a:p>
            <a:pPr lvl="1"/>
            <a:r>
              <a:rPr lang="en-US" altLang="en-US"/>
              <a:t>but control info will flow on both directions!</a:t>
            </a:r>
          </a:p>
          <a:p>
            <a:r>
              <a:rPr lang="en-US" altLang="en-US"/>
              <a:t>use finite state machines (FSM)  to specify sender, receiver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5535EB2F-F745-465C-93D3-A91CF150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8C8867F4-7304-40D8-83CB-5A4531D6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5D046BE-B046-4B6F-BCBB-B7884ED4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1</a:t>
            </a:r>
          </a:p>
        </p:txBody>
      </p:sp>
      <p:sp>
        <p:nvSpPr>
          <p:cNvPr id="40967" name="Freeform 8">
            <a:extLst>
              <a:ext uri="{FF2B5EF4-FFF2-40B4-BE49-F238E27FC236}">
                <a16:creationId xmlns:a16="http://schemas.microsoft.com/office/drawing/2014/main" id="{D1A2BB83-387F-4012-B5F5-FD6A30C3F170}"/>
              </a:ext>
            </a:extLst>
          </p:cNvPr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>
            <a:extLst>
              <a:ext uri="{FF2B5EF4-FFF2-40B4-BE49-F238E27FC236}">
                <a16:creationId xmlns:a16="http://schemas.microsoft.com/office/drawing/2014/main" id="{ACCAE876-2F97-45AB-86C3-35F18E94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>
            <a:extLst>
              <a:ext uri="{FF2B5EF4-FFF2-40B4-BE49-F238E27FC236}">
                <a16:creationId xmlns:a16="http://schemas.microsoft.com/office/drawing/2014/main" id="{327C1DBC-0E99-430C-8E37-E5712175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>
            <a:extLst>
              <a:ext uri="{FF2B5EF4-FFF2-40B4-BE49-F238E27FC236}">
                <a16:creationId xmlns:a16="http://schemas.microsoft.com/office/drawing/2014/main" id="{9ED9C9F5-F33C-46D5-AFF0-81B23AEC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state</a:t>
            </a:r>
          </a:p>
          <a:p>
            <a:pPr>
              <a:defRPr/>
            </a:pPr>
            <a:r>
              <a:rPr lang="en-US" sz="2000"/>
              <a:t>2</a:t>
            </a:r>
          </a:p>
        </p:txBody>
      </p:sp>
      <p:sp>
        <p:nvSpPr>
          <p:cNvPr id="25612" name="Text Box 13">
            <a:extLst>
              <a:ext uri="{FF2B5EF4-FFF2-40B4-BE49-F238E27FC236}">
                <a16:creationId xmlns:a16="http://schemas.microsoft.com/office/drawing/2014/main" id="{31A4A498-67A2-42D1-97F0-DBD836761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 causing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3" name="Text Box 14">
            <a:extLst>
              <a:ext uri="{FF2B5EF4-FFF2-40B4-BE49-F238E27FC236}">
                <a16:creationId xmlns:a16="http://schemas.microsoft.com/office/drawing/2014/main" id="{6CEE1D3F-6534-4F50-BA41-5034F4B33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 taken on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14" name="Line 15">
            <a:extLst>
              <a:ext uri="{FF2B5EF4-FFF2-40B4-BE49-F238E27FC236}">
                <a16:creationId xmlns:a16="http://schemas.microsoft.com/office/drawing/2014/main" id="{015E591A-6609-4BCC-9F99-6A4B016FF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>
            <a:extLst>
              <a:ext uri="{FF2B5EF4-FFF2-40B4-BE49-F238E27FC236}">
                <a16:creationId xmlns:a16="http://schemas.microsoft.com/office/drawing/2014/main" id="{ACB9E23B-77D6-405C-BA7E-084D8AC7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CC0000"/>
                </a:solidFill>
              </a:rPr>
              <a:t>state:</a:t>
            </a:r>
            <a:r>
              <a:rPr lang="en-US" alt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altLang="en-US" sz="1800"/>
          </a:p>
        </p:txBody>
      </p:sp>
      <p:sp>
        <p:nvSpPr>
          <p:cNvPr id="40975" name="Freeform 17">
            <a:extLst>
              <a:ext uri="{FF2B5EF4-FFF2-40B4-BE49-F238E27FC236}">
                <a16:creationId xmlns:a16="http://schemas.microsoft.com/office/drawing/2014/main" id="{7B6840C5-2F13-4523-9C1A-97A626B1E81F}"/>
              </a:ext>
            </a:extLst>
          </p:cNvPr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Freeform 18">
            <a:extLst>
              <a:ext uri="{FF2B5EF4-FFF2-40B4-BE49-F238E27FC236}">
                <a16:creationId xmlns:a16="http://schemas.microsoft.com/office/drawing/2014/main" id="{AE5E8ACE-E6C7-4D4E-8159-4882D20F8BA1}"/>
              </a:ext>
            </a:extLst>
          </p:cNvPr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>
            <a:extLst>
              <a:ext uri="{FF2B5EF4-FFF2-40B4-BE49-F238E27FC236}">
                <a16:creationId xmlns:a16="http://schemas.microsoft.com/office/drawing/2014/main" id="{DB2AE195-3AAF-4DB1-9D82-85172A5FC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>
            <a:extLst>
              <a:ext uri="{FF2B5EF4-FFF2-40B4-BE49-F238E27FC236}">
                <a16:creationId xmlns:a16="http://schemas.microsoft.com/office/drawing/2014/main" id="{4366B265-01A2-417C-ACC4-67CAA1DE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event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0" name="Text Box 22">
            <a:extLst>
              <a:ext uri="{FF2B5EF4-FFF2-40B4-BE49-F238E27FC236}">
                <a16:creationId xmlns:a16="http://schemas.microsoft.com/office/drawing/2014/main" id="{4BDDF518-869F-466D-B766-4A111C42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actions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5621" name="Line 23">
            <a:extLst>
              <a:ext uri="{FF2B5EF4-FFF2-40B4-BE49-F238E27FC236}">
                <a16:creationId xmlns:a16="http://schemas.microsoft.com/office/drawing/2014/main" id="{E4C8B8AF-2C31-4F32-B613-06DA3C9DC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40981" name="Picture 27" descr="underline_base">
            <a:extLst>
              <a:ext uri="{FF2B5EF4-FFF2-40B4-BE49-F238E27FC236}">
                <a16:creationId xmlns:a16="http://schemas.microsoft.com/office/drawing/2014/main" id="{65446F59-C18A-4CF9-BA34-59722F2315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28">
            <a:extLst>
              <a:ext uri="{FF2B5EF4-FFF2-40B4-BE49-F238E27FC236}">
                <a16:creationId xmlns:a16="http://schemas.microsoft.com/office/drawing/2014/main" id="{FB9DF9CD-4761-409D-B616-D99217CD0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Reliable data transfer: getting started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C900FAD4-C654-470F-BB62-7DA0688F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6627" name="Slide Number Placeholder 6">
            <a:extLst>
              <a:ext uri="{FF2B5EF4-FFF2-40B4-BE49-F238E27FC236}">
                <a16:creationId xmlns:a16="http://schemas.microsoft.com/office/drawing/2014/main" id="{704F4EB1-4ABC-4F50-BFED-20740A7F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2478384-CD5A-4E4F-AC49-1915252E76E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5A6CFBE-F066-45B5-8B54-A6DD04478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rdt1.0: </a:t>
            </a:r>
            <a:r>
              <a:rPr lang="en-US" sz="3200">
                <a:ea typeface="ＭＳ Ｐゴシック" charset="0"/>
                <a:cs typeface="+mj-cs"/>
              </a:rPr>
              <a:t>reliable transfer over a reliable channel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CF691C7D-C4E8-46DE-A963-3EAC6BDC51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perfectly reliable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no bit errors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no loss of packets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sends data into underlying channel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41989" name="Oval 4">
            <a:extLst>
              <a:ext uri="{FF2B5EF4-FFF2-40B4-BE49-F238E27FC236}">
                <a16:creationId xmlns:a16="http://schemas.microsoft.com/office/drawing/2014/main" id="{1BC097BA-68E5-4507-8B0A-40F3CF03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D76F60FA-D5C2-4B6A-A4BB-A781CA02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1" name="Freeform 6">
            <a:extLst>
              <a:ext uri="{FF2B5EF4-FFF2-40B4-BE49-F238E27FC236}">
                <a16:creationId xmlns:a16="http://schemas.microsoft.com/office/drawing/2014/main" id="{F42DE505-5131-4E83-9497-05CB14529289}"/>
              </a:ext>
            </a:extLst>
          </p:cNvPr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7">
            <a:extLst>
              <a:ext uri="{FF2B5EF4-FFF2-40B4-BE49-F238E27FC236}">
                <a16:creationId xmlns:a16="http://schemas.microsoft.com/office/drawing/2014/main" id="{38C7E96C-BE4D-4909-8F64-93AC9A11F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packet = make_pkt(data)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udt_send(packet)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3" name="Text Box 8">
            <a:extLst>
              <a:ext uri="{FF2B5EF4-FFF2-40B4-BE49-F238E27FC236}">
                <a16:creationId xmlns:a16="http://schemas.microsoft.com/office/drawing/2014/main" id="{1486E3EE-6718-4FE2-BCB7-3E76E8017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4" name="Line 9">
            <a:extLst>
              <a:ext uri="{FF2B5EF4-FFF2-40B4-BE49-F238E27FC236}">
                <a16:creationId xmlns:a16="http://schemas.microsoft.com/office/drawing/2014/main" id="{8E4C50EB-4BE4-4FCA-BD8F-58583EFE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>
            <a:extLst>
              <a:ext uri="{FF2B5EF4-FFF2-40B4-BE49-F238E27FC236}">
                <a16:creationId xmlns:a16="http://schemas.microsoft.com/office/drawing/2014/main" id="{FF6C5ECA-5C72-4274-9FCB-27730CBBC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1">
            <a:extLst>
              <a:ext uri="{FF2B5EF4-FFF2-40B4-BE49-F238E27FC236}">
                <a16:creationId xmlns:a16="http://schemas.microsoft.com/office/drawing/2014/main" id="{7F46AD12-1977-47D2-838B-8BC0A0AC3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 (packet,data)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7" name="Oval 12">
            <a:extLst>
              <a:ext uri="{FF2B5EF4-FFF2-40B4-BE49-F238E27FC236}">
                <a16:creationId xmlns:a16="http://schemas.microsoft.com/office/drawing/2014/main" id="{F2678DEE-F04E-44EE-A958-500860BAB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8" name="Text Box 13">
            <a:extLst>
              <a:ext uri="{FF2B5EF4-FFF2-40B4-BE49-F238E27FC236}">
                <a16:creationId xmlns:a16="http://schemas.microsoft.com/office/drawing/2014/main" id="{680E50D8-CC38-4D92-BC51-62D1F514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99" name="Freeform 14">
            <a:extLst>
              <a:ext uri="{FF2B5EF4-FFF2-40B4-BE49-F238E27FC236}">
                <a16:creationId xmlns:a16="http://schemas.microsoft.com/office/drawing/2014/main" id="{945F5164-54C5-4C92-B087-F4057E570224}"/>
              </a:ext>
            </a:extLst>
          </p:cNvPr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15">
            <a:extLst>
              <a:ext uri="{FF2B5EF4-FFF2-40B4-BE49-F238E27FC236}">
                <a16:creationId xmlns:a16="http://schemas.microsoft.com/office/drawing/2014/main" id="{E7CB7868-73EB-4D78-9772-11F6F7E0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2001" name="Line 16">
            <a:extLst>
              <a:ext uri="{FF2B5EF4-FFF2-40B4-BE49-F238E27FC236}">
                <a16:creationId xmlns:a16="http://schemas.microsoft.com/office/drawing/2014/main" id="{771A420C-4731-4C32-A2EC-11E20C67F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7">
            <a:extLst>
              <a:ext uri="{FF2B5EF4-FFF2-40B4-BE49-F238E27FC236}">
                <a16:creationId xmlns:a16="http://schemas.microsoft.com/office/drawing/2014/main" id="{8FDBBF4E-9A29-4A48-BF61-C46BA58CD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>
            <a:extLst>
              <a:ext uri="{FF2B5EF4-FFF2-40B4-BE49-F238E27FC236}">
                <a16:creationId xmlns:a16="http://schemas.microsoft.com/office/drawing/2014/main" id="{F71DF421-159B-453A-9A0A-5E3E0C78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>
            <a:extLst>
              <a:ext uri="{FF2B5EF4-FFF2-40B4-BE49-F238E27FC236}">
                <a16:creationId xmlns:a16="http://schemas.microsoft.com/office/drawing/2014/main" id="{73ADCB32-E9AD-40DD-8ADB-93089F2AF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>
            <a:extLst>
              <a:ext uri="{FF2B5EF4-FFF2-40B4-BE49-F238E27FC236}">
                <a16:creationId xmlns:a16="http://schemas.microsoft.com/office/drawing/2014/main" id="{1AB9E5DB-BD94-4B1B-9A8E-F0C6270E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42006" name="Picture 21" descr="underline_base">
            <a:extLst>
              <a:ext uri="{FF2B5EF4-FFF2-40B4-BE49-F238E27FC236}">
                <a16:creationId xmlns:a16="http://schemas.microsoft.com/office/drawing/2014/main" id="{20B0870F-1AF3-4752-8F35-A6BAAAC982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5">
            <a:extLst>
              <a:ext uri="{FF2B5EF4-FFF2-40B4-BE49-F238E27FC236}">
                <a16:creationId xmlns:a16="http://schemas.microsoft.com/office/drawing/2014/main" id="{1669A662-9ADC-45A7-98F6-18BFBC4F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E168A60B-890B-44A8-AF70-36FAA2A4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F898B9D-9BEE-4675-9A7D-D84DEB055411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19940E2-4B22-459A-AF55-8F554E3590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receiver feedback: control msgs (ACK,NAK) rcvr-&gt;sender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66C5121C-8C92-429A-AA49-39BAAD6AE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43013" name="Picture 8" descr="underline_base">
            <a:extLst>
              <a:ext uri="{FF2B5EF4-FFF2-40B4-BE49-F238E27FC236}">
                <a16:creationId xmlns:a16="http://schemas.microsoft.com/office/drawing/2014/main" id="{87B0A125-FDC1-495D-83B3-11BB76D3E9C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9">
            <a:extLst>
              <a:ext uri="{FF2B5EF4-FFF2-40B4-BE49-F238E27FC236}">
                <a16:creationId xmlns:a16="http://schemas.microsoft.com/office/drawing/2014/main" id="{E6CA0B59-8AF0-4AD0-822D-EB1AC714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id="{14672E3F-6B83-4A68-B681-30BC018C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How do humans recover from </a:t>
            </a:r>
            <a:r>
              <a:rPr lang="ja-JP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3200" i="1">
                <a:solidFill>
                  <a:srgbClr val="CC0000"/>
                </a:solidFill>
                <a:latin typeface="Gill Sans MT" panose="020B0502020104020203" pitchFamily="34" charset="0"/>
              </a:rPr>
              <a:t>errors</a:t>
            </a:r>
            <a:r>
              <a:rPr lang="ja-JP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endParaRPr lang="en-US" altLang="ja-JP" sz="3200" i="1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r>
              <a:rPr lang="en-US" altLang="en-US" sz="3200" i="1">
                <a:solidFill>
                  <a:srgbClr val="CC0000"/>
                </a:solidFill>
                <a:latin typeface="Gill Sans MT" panose="020B0502020104020203" pitchFamily="34" charset="0"/>
              </a:rPr>
              <a:t>during conversation?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>
            <a:extLst>
              <a:ext uri="{FF2B5EF4-FFF2-40B4-BE49-F238E27FC236}">
                <a16:creationId xmlns:a16="http://schemas.microsoft.com/office/drawing/2014/main" id="{9F86E0F6-5851-40DE-84AB-751DE09F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8675" name="Slide Number Placeholder 6">
            <a:extLst>
              <a:ext uri="{FF2B5EF4-FFF2-40B4-BE49-F238E27FC236}">
                <a16:creationId xmlns:a16="http://schemas.microsoft.com/office/drawing/2014/main" id="{0F9872DF-485E-4773-BA7D-2F076ACD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C23E8BD-D94C-477E-B628-9305825525E1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A4699753-D2C8-4E45-A7FF-DCA66C120C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checksum to detect bit errors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the</a:t>
            </a:r>
            <a:r>
              <a:rPr lang="en-US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>
                <a:ea typeface="ＭＳ Ｐゴシック" charset="0"/>
              </a:rPr>
              <a:t> receiver explicitly tells sender that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>
                <a:ea typeface="ＭＳ Ｐゴシック" charset="0"/>
              </a:rPr>
              <a:t> receiver explicitly tells sender that pkt had errors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retransmits pkt on receipt of NAK</a:t>
            </a:r>
          </a:p>
          <a:p>
            <a:pPr>
              <a:lnSpc>
                <a:spcPct val="75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new mechanisms in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>
                <a:ea typeface="ＭＳ Ｐゴシック" charset="0"/>
                <a:cs typeface="+mn-cs"/>
              </a:rPr>
              <a:t> (beyond </a:t>
            </a:r>
            <a:r>
              <a:rPr lang="en-US" sz="2400" b="1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feedback: control msgs (ACK,NAK) from receiver to sender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D5515D03-AC2C-45B4-ACF7-D79FD65FC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rdt2.0: channel with bit errors</a:t>
            </a:r>
          </a:p>
        </p:txBody>
      </p:sp>
      <p:pic>
        <p:nvPicPr>
          <p:cNvPr id="44037" name="Picture 4" descr="underline_base">
            <a:extLst>
              <a:ext uri="{FF2B5EF4-FFF2-40B4-BE49-F238E27FC236}">
                <a16:creationId xmlns:a16="http://schemas.microsoft.com/office/drawing/2014/main" id="{F06F214C-C849-46C6-9A6F-E43E57D0E4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E4D8D032-8004-4E6C-9109-24069155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28F2E92E-0F02-4076-BEDF-595EA395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C61A9212-0A5A-4BED-A69E-A2E5A0AD6B69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pic>
        <p:nvPicPr>
          <p:cNvPr id="45059" name="Picture 36" descr="underline_base">
            <a:extLst>
              <a:ext uri="{FF2B5EF4-FFF2-40B4-BE49-F238E27FC236}">
                <a16:creationId xmlns:a16="http://schemas.microsoft.com/office/drawing/2014/main" id="{2105246F-ECD5-481B-943C-1E88423E2F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>
            <a:extLst>
              <a:ext uri="{FF2B5EF4-FFF2-40B4-BE49-F238E27FC236}">
                <a16:creationId xmlns:a16="http://schemas.microsoft.com/office/drawing/2014/main" id="{C41F82E7-62A5-4A24-B003-3F86AC2CB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FSM specification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1" name="Oval 3">
            <a:extLst>
              <a:ext uri="{FF2B5EF4-FFF2-40B4-BE49-F238E27FC236}">
                <a16:creationId xmlns:a16="http://schemas.microsoft.com/office/drawing/2014/main" id="{39EE7CB2-879C-404F-8416-E566AC410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62" name="Text Box 4">
            <a:extLst>
              <a:ext uri="{FF2B5EF4-FFF2-40B4-BE49-F238E27FC236}">
                <a16:creationId xmlns:a16="http://schemas.microsoft.com/office/drawing/2014/main" id="{F78C3459-B58C-40F0-BA79-CDC8360D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3" name="Text Box 5">
            <a:extLst>
              <a:ext uri="{FF2B5EF4-FFF2-40B4-BE49-F238E27FC236}">
                <a16:creationId xmlns:a16="http://schemas.microsoft.com/office/drawing/2014/main" id="{AAC68EB7-06EE-4AE7-8AFD-95BF63B1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4" name="Line 6">
            <a:extLst>
              <a:ext uri="{FF2B5EF4-FFF2-40B4-BE49-F238E27FC236}">
                <a16:creationId xmlns:a16="http://schemas.microsoft.com/office/drawing/2014/main" id="{47A94691-2F9A-4D25-83BD-88CBB92CD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7">
            <a:extLst>
              <a:ext uri="{FF2B5EF4-FFF2-40B4-BE49-F238E27FC236}">
                <a16:creationId xmlns:a16="http://schemas.microsoft.com/office/drawing/2014/main" id="{659F2D18-C9BD-416C-A585-9C564CA7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6" name="Text Box 8">
            <a:extLst>
              <a:ext uri="{FF2B5EF4-FFF2-40B4-BE49-F238E27FC236}">
                <a16:creationId xmlns:a16="http://schemas.microsoft.com/office/drawing/2014/main" id="{B1BD3D06-3970-4E11-9EDB-55677A6A1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7" name="Line 9">
            <a:extLst>
              <a:ext uri="{FF2B5EF4-FFF2-40B4-BE49-F238E27FC236}">
                <a16:creationId xmlns:a16="http://schemas.microsoft.com/office/drawing/2014/main" id="{493D3B6D-8DB2-45E7-BE6C-46A9D9B25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Freeform 10">
            <a:extLst>
              <a:ext uri="{FF2B5EF4-FFF2-40B4-BE49-F238E27FC236}">
                <a16:creationId xmlns:a16="http://schemas.microsoft.com/office/drawing/2014/main" id="{CA180048-951E-487E-83C6-14995E558091}"/>
              </a:ext>
            </a:extLst>
          </p:cNvPr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Freeform 11">
            <a:extLst>
              <a:ext uri="{FF2B5EF4-FFF2-40B4-BE49-F238E27FC236}">
                <a16:creationId xmlns:a16="http://schemas.microsoft.com/office/drawing/2014/main" id="{424CE8AE-BEE3-451E-8290-7E8B17ADF8CB}"/>
              </a:ext>
            </a:extLst>
          </p:cNvPr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2">
            <a:extLst>
              <a:ext uri="{FF2B5EF4-FFF2-40B4-BE49-F238E27FC236}">
                <a16:creationId xmlns:a16="http://schemas.microsoft.com/office/drawing/2014/main" id="{598771E7-C8A5-4286-BA90-0C394304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71" name="Line 13">
            <a:extLst>
              <a:ext uri="{FF2B5EF4-FFF2-40B4-BE49-F238E27FC236}">
                <a16:creationId xmlns:a16="http://schemas.microsoft.com/office/drawing/2014/main" id="{2D6AA0D8-5846-45E7-B013-BF83590F0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Freeform 14">
            <a:extLst>
              <a:ext uri="{FF2B5EF4-FFF2-40B4-BE49-F238E27FC236}">
                <a16:creationId xmlns:a16="http://schemas.microsoft.com/office/drawing/2014/main" id="{C28C2AB8-7469-49C8-9E4A-55CE04482F04}"/>
              </a:ext>
            </a:extLst>
          </p:cNvPr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5">
            <a:extLst>
              <a:ext uri="{FF2B5EF4-FFF2-40B4-BE49-F238E27FC236}">
                <a16:creationId xmlns:a16="http://schemas.microsoft.com/office/drawing/2014/main" id="{F7E3127F-A0D7-46C3-953D-CAE84D7F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74" name="Text Box 16">
            <a:extLst>
              <a:ext uri="{FF2B5EF4-FFF2-40B4-BE49-F238E27FC236}">
                <a16:creationId xmlns:a16="http://schemas.microsoft.com/office/drawing/2014/main" id="{50EE641C-D766-4CF6-AF0D-CCFABC57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75" name="Line 17">
            <a:extLst>
              <a:ext uri="{FF2B5EF4-FFF2-40B4-BE49-F238E27FC236}">
                <a16:creationId xmlns:a16="http://schemas.microsoft.com/office/drawing/2014/main" id="{3DEF26C6-F10D-4AA6-BCD9-E39A51077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76" name="Group 18">
            <a:extLst>
              <a:ext uri="{FF2B5EF4-FFF2-40B4-BE49-F238E27FC236}">
                <a16:creationId xmlns:a16="http://schemas.microsoft.com/office/drawing/2014/main" id="{7AD981A9-579D-497E-AA10-D02A0E1045FB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091" name="Text Box 19">
              <a:extLst>
                <a:ext uri="{FF2B5EF4-FFF2-40B4-BE49-F238E27FC236}">
                  <a16:creationId xmlns:a16="http://schemas.microsoft.com/office/drawing/2014/main" id="{E3BE8DE2-4157-48E7-8652-07C194442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092" name="Text Box 20">
              <a:extLst>
                <a:ext uri="{FF2B5EF4-FFF2-40B4-BE49-F238E27FC236}">
                  <a16:creationId xmlns:a16="http://schemas.microsoft.com/office/drawing/2014/main" id="{10B8DFCF-A432-4B0D-B908-29E51A349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093" name="Line 21">
              <a:extLst>
                <a:ext uri="{FF2B5EF4-FFF2-40B4-BE49-F238E27FC236}">
                  <a16:creationId xmlns:a16="http://schemas.microsoft.com/office/drawing/2014/main" id="{C5DA8165-A1FE-4B88-8E0D-6AABB9286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7" name="Group 22">
            <a:extLst>
              <a:ext uri="{FF2B5EF4-FFF2-40B4-BE49-F238E27FC236}">
                <a16:creationId xmlns:a16="http://schemas.microsoft.com/office/drawing/2014/main" id="{BB8560C7-A8C8-43D5-B18B-9584071F3E9F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089" name="Oval 23">
              <a:extLst>
                <a:ext uri="{FF2B5EF4-FFF2-40B4-BE49-F238E27FC236}">
                  <a16:creationId xmlns:a16="http://schemas.microsoft.com/office/drawing/2014/main" id="{76E9432B-DBA0-42D7-B830-B78E1F67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Text Box 24">
              <a:extLst>
                <a:ext uri="{FF2B5EF4-FFF2-40B4-BE49-F238E27FC236}">
                  <a16:creationId xmlns:a16="http://schemas.microsoft.com/office/drawing/2014/main" id="{B349D95A-DBC6-4D93-B3E6-1392D6FFC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5078" name="Line 25">
            <a:extLst>
              <a:ext uri="{FF2B5EF4-FFF2-40B4-BE49-F238E27FC236}">
                <a16:creationId xmlns:a16="http://schemas.microsoft.com/office/drawing/2014/main" id="{AA2C9134-B127-442F-A21A-9D1F9B431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Freeform 26">
            <a:extLst>
              <a:ext uri="{FF2B5EF4-FFF2-40B4-BE49-F238E27FC236}">
                <a16:creationId xmlns:a16="http://schemas.microsoft.com/office/drawing/2014/main" id="{2048DF16-EC69-4264-95E5-66C355519682}"/>
              </a:ext>
            </a:extLst>
          </p:cNvPr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7">
            <a:extLst>
              <a:ext uri="{FF2B5EF4-FFF2-40B4-BE49-F238E27FC236}">
                <a16:creationId xmlns:a16="http://schemas.microsoft.com/office/drawing/2014/main" id="{A668F7D6-19AF-45F3-B42D-2F5A0BCF3D9A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5087" name="Oval 28">
              <a:extLst>
                <a:ext uri="{FF2B5EF4-FFF2-40B4-BE49-F238E27FC236}">
                  <a16:creationId xmlns:a16="http://schemas.microsoft.com/office/drawing/2014/main" id="{EDE8C238-536D-4AC6-9AF3-6F0DC1B92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Text Box 29">
              <a:extLst>
                <a:ext uri="{FF2B5EF4-FFF2-40B4-BE49-F238E27FC236}">
                  <a16:creationId xmlns:a16="http://schemas.microsoft.com/office/drawing/2014/main" id="{01CE8A13-70EE-465D-866F-92A046186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call from below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5081" name="Freeform 30">
            <a:extLst>
              <a:ext uri="{FF2B5EF4-FFF2-40B4-BE49-F238E27FC236}">
                <a16:creationId xmlns:a16="http://schemas.microsoft.com/office/drawing/2014/main" id="{9481BCD3-9F45-4BAF-8001-B867FC9844E6}"/>
              </a:ext>
            </a:extLst>
          </p:cNvPr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>
            <a:extLst>
              <a:ext uri="{FF2B5EF4-FFF2-40B4-BE49-F238E27FC236}">
                <a16:creationId xmlns:a16="http://schemas.microsoft.com/office/drawing/2014/main" id="{51BE03EF-A14D-46FF-A330-C4FB99EE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>
            <a:extLst>
              <a:ext uri="{FF2B5EF4-FFF2-40B4-BE49-F238E27FC236}">
                <a16:creationId xmlns:a16="http://schemas.microsoft.com/office/drawing/2014/main" id="{39F0016D-FAAE-4B76-909D-BEDA90490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45084" name="Line 33">
            <a:extLst>
              <a:ext uri="{FF2B5EF4-FFF2-40B4-BE49-F238E27FC236}">
                <a16:creationId xmlns:a16="http://schemas.microsoft.com/office/drawing/2014/main" id="{2ACEAC37-CE91-47FC-81BC-E3C369277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Text Box 34">
            <a:extLst>
              <a:ext uri="{FF2B5EF4-FFF2-40B4-BE49-F238E27FC236}">
                <a16:creationId xmlns:a16="http://schemas.microsoft.com/office/drawing/2014/main" id="{7605DA5F-773C-44A6-845E-68E72631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27" name="Text Box 35">
            <a:extLst>
              <a:ext uri="{FF2B5EF4-FFF2-40B4-BE49-F238E27FC236}">
                <a16:creationId xmlns:a16="http://schemas.microsoft.com/office/drawing/2014/main" id="{973EA1C3-D846-441D-A9DB-88C9C9FB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>
            <a:extLst>
              <a:ext uri="{FF2B5EF4-FFF2-40B4-BE49-F238E27FC236}">
                <a16:creationId xmlns:a16="http://schemas.microsoft.com/office/drawing/2014/main" id="{D49A3D23-AEC1-4E05-9079-C0F494BE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5" name="Slide Number Placeholder 6">
            <a:extLst>
              <a:ext uri="{FF2B5EF4-FFF2-40B4-BE49-F238E27FC236}">
                <a16:creationId xmlns:a16="http://schemas.microsoft.com/office/drawing/2014/main" id="{73D1BEB1-44C9-4315-A122-F07F457E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D3D0D40-478C-47F2-A4E4-D774487DFF9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pic>
        <p:nvPicPr>
          <p:cNvPr id="17411" name="Picture 7" descr="underline_base">
            <a:extLst>
              <a:ext uri="{FF2B5EF4-FFF2-40B4-BE49-F238E27FC236}">
                <a16:creationId xmlns:a16="http://schemas.microsoft.com/office/drawing/2014/main" id="{A6719FD6-E792-418A-9974-F345B78A2F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>
            <a:extLst>
              <a:ext uri="{FF2B5EF4-FFF2-40B4-BE49-F238E27FC236}">
                <a16:creationId xmlns:a16="http://schemas.microsoft.com/office/drawing/2014/main" id="{494A23FD-3894-4B53-BBFB-ACA5BAEE2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0A509950-FC64-4EAB-AE23-BA75B69226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3079" name="Rectangle 4">
            <a:extLst>
              <a:ext uri="{FF2B5EF4-FFF2-40B4-BE49-F238E27FC236}">
                <a16:creationId xmlns:a16="http://schemas.microsoft.com/office/drawing/2014/main" id="{B88B8AF1-433A-47F5-8DC3-443DC951625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A617CAF1-E18F-447F-830A-F2910A17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38ADFD3C-B16A-4B8E-954B-E9775E76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3DC80CD-5524-4626-8B40-0BC94EC2FC8A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pic>
        <p:nvPicPr>
          <p:cNvPr id="46083" name="Picture 49" descr="underline_base">
            <a:extLst>
              <a:ext uri="{FF2B5EF4-FFF2-40B4-BE49-F238E27FC236}">
                <a16:creationId xmlns:a16="http://schemas.microsoft.com/office/drawing/2014/main" id="{50E11F30-F6F4-4986-9E65-27A8647536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>
            <a:extLst>
              <a:ext uri="{FF2B5EF4-FFF2-40B4-BE49-F238E27FC236}">
                <a16:creationId xmlns:a16="http://schemas.microsoft.com/office/drawing/2014/main" id="{B2C9CD30-565D-4E8A-A5A7-1E2C1476F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operation with no errors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6085" name="Oval 3">
            <a:extLst>
              <a:ext uri="{FF2B5EF4-FFF2-40B4-BE49-F238E27FC236}">
                <a16:creationId xmlns:a16="http://schemas.microsoft.com/office/drawing/2014/main" id="{A8232D87-D300-49B8-9D46-F5A0C3E8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6" name="Text Box 4">
            <a:extLst>
              <a:ext uri="{FF2B5EF4-FFF2-40B4-BE49-F238E27FC236}">
                <a16:creationId xmlns:a16="http://schemas.microsoft.com/office/drawing/2014/main" id="{A5A3BADD-35A6-42D8-99BD-065CD9464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9FC23643-99D5-4B43-ABE8-62DD9F80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8" name="Line 6">
            <a:extLst>
              <a:ext uri="{FF2B5EF4-FFF2-40B4-BE49-F238E27FC236}">
                <a16:creationId xmlns:a16="http://schemas.microsoft.com/office/drawing/2014/main" id="{045041DE-9DCA-4D9E-B9D4-EB5F83AE4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7">
            <a:extLst>
              <a:ext uri="{FF2B5EF4-FFF2-40B4-BE49-F238E27FC236}">
                <a16:creationId xmlns:a16="http://schemas.microsoft.com/office/drawing/2014/main" id="{E0D9C2E6-8C63-4A0E-898C-8DE8AC6F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0" name="Text Box 8">
            <a:extLst>
              <a:ext uri="{FF2B5EF4-FFF2-40B4-BE49-F238E27FC236}">
                <a16:creationId xmlns:a16="http://schemas.microsoft.com/office/drawing/2014/main" id="{1D45EABF-DAE8-43F7-87FF-212FB5CB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1" name="Line 9">
            <a:extLst>
              <a:ext uri="{FF2B5EF4-FFF2-40B4-BE49-F238E27FC236}">
                <a16:creationId xmlns:a16="http://schemas.microsoft.com/office/drawing/2014/main" id="{5BCD6BFC-E8D8-4BCB-B745-C6DBAB577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10">
            <a:extLst>
              <a:ext uri="{FF2B5EF4-FFF2-40B4-BE49-F238E27FC236}">
                <a16:creationId xmlns:a16="http://schemas.microsoft.com/office/drawing/2014/main" id="{4970ED73-F53F-4719-BDBA-27D535D24542}"/>
              </a:ext>
            </a:extLst>
          </p:cNvPr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11">
            <a:extLst>
              <a:ext uri="{FF2B5EF4-FFF2-40B4-BE49-F238E27FC236}">
                <a16:creationId xmlns:a16="http://schemas.microsoft.com/office/drawing/2014/main" id="{13F5E961-2F01-4FD2-83FF-42024617506D}"/>
              </a:ext>
            </a:extLst>
          </p:cNvPr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12">
            <a:extLst>
              <a:ext uri="{FF2B5EF4-FFF2-40B4-BE49-F238E27FC236}">
                <a16:creationId xmlns:a16="http://schemas.microsoft.com/office/drawing/2014/main" id="{FDAEE27B-7B0B-4A5C-B98C-EEC01416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5" name="Line 13">
            <a:extLst>
              <a:ext uri="{FF2B5EF4-FFF2-40B4-BE49-F238E27FC236}">
                <a16:creationId xmlns:a16="http://schemas.microsoft.com/office/drawing/2014/main" id="{D0BB719C-BA7C-4ED3-B8A4-81823B90A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14">
            <a:extLst>
              <a:ext uri="{FF2B5EF4-FFF2-40B4-BE49-F238E27FC236}">
                <a16:creationId xmlns:a16="http://schemas.microsoft.com/office/drawing/2014/main" id="{F9C1B2D0-7C61-4ABC-9EB3-2E01CD94E489}"/>
              </a:ext>
            </a:extLst>
          </p:cNvPr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Text Box 15">
            <a:extLst>
              <a:ext uri="{FF2B5EF4-FFF2-40B4-BE49-F238E27FC236}">
                <a16:creationId xmlns:a16="http://schemas.microsoft.com/office/drawing/2014/main" id="{2AF82AD8-6219-4439-B0DC-F4F7A547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8" name="Text Box 16">
            <a:extLst>
              <a:ext uri="{FF2B5EF4-FFF2-40B4-BE49-F238E27FC236}">
                <a16:creationId xmlns:a16="http://schemas.microsoft.com/office/drawing/2014/main" id="{4D90EF1E-1DE4-4415-9927-FBCA9C3BE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99" name="Line 17">
            <a:extLst>
              <a:ext uri="{FF2B5EF4-FFF2-40B4-BE49-F238E27FC236}">
                <a16:creationId xmlns:a16="http://schemas.microsoft.com/office/drawing/2014/main" id="{14CDF9B9-986B-4A2D-8F4F-30FBFCE9B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0" name="Group 18">
            <a:extLst>
              <a:ext uri="{FF2B5EF4-FFF2-40B4-BE49-F238E27FC236}">
                <a16:creationId xmlns:a16="http://schemas.microsoft.com/office/drawing/2014/main" id="{2C334D0C-0E1E-43C7-8046-5ACA1E37F655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6128" name="Text Box 19">
              <a:extLst>
                <a:ext uri="{FF2B5EF4-FFF2-40B4-BE49-F238E27FC236}">
                  <a16:creationId xmlns:a16="http://schemas.microsoft.com/office/drawing/2014/main" id="{1A001423-D95B-4192-9F6C-EA1DBACBD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129" name="Text Box 20">
              <a:extLst>
                <a:ext uri="{FF2B5EF4-FFF2-40B4-BE49-F238E27FC236}">
                  <a16:creationId xmlns:a16="http://schemas.microsoft.com/office/drawing/2014/main" id="{FFF0481A-054C-4FDD-A52B-4D9226BB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130" name="Line 21">
              <a:extLst>
                <a:ext uri="{FF2B5EF4-FFF2-40B4-BE49-F238E27FC236}">
                  <a16:creationId xmlns:a16="http://schemas.microsoft.com/office/drawing/2014/main" id="{11188919-DCC3-4F1F-A497-9C502BA70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101" name="Group 22">
            <a:extLst>
              <a:ext uri="{FF2B5EF4-FFF2-40B4-BE49-F238E27FC236}">
                <a16:creationId xmlns:a16="http://schemas.microsoft.com/office/drawing/2014/main" id="{20A583F3-CB97-4D94-9E51-050ACF1D437F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6126" name="Oval 23">
              <a:extLst>
                <a:ext uri="{FF2B5EF4-FFF2-40B4-BE49-F238E27FC236}">
                  <a16:creationId xmlns:a16="http://schemas.microsoft.com/office/drawing/2014/main" id="{44FCC516-E1CC-454E-A570-762AEAF5C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Text Box 24">
              <a:extLst>
                <a:ext uri="{FF2B5EF4-FFF2-40B4-BE49-F238E27FC236}">
                  <a16:creationId xmlns:a16="http://schemas.microsoft.com/office/drawing/2014/main" id="{9F76AE7B-920F-4CB0-A544-04F3955B9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6102" name="Freeform 25">
            <a:extLst>
              <a:ext uri="{FF2B5EF4-FFF2-40B4-BE49-F238E27FC236}">
                <a16:creationId xmlns:a16="http://schemas.microsoft.com/office/drawing/2014/main" id="{63A6FE8D-FA1E-4840-82B9-10ADEFAEE321}"/>
              </a:ext>
            </a:extLst>
          </p:cNvPr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26">
            <a:extLst>
              <a:ext uri="{FF2B5EF4-FFF2-40B4-BE49-F238E27FC236}">
                <a16:creationId xmlns:a16="http://schemas.microsoft.com/office/drawing/2014/main" id="{D599B325-9DBB-4CCF-A2B9-522B52E6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104" name="Text Box 27">
            <a:extLst>
              <a:ext uri="{FF2B5EF4-FFF2-40B4-BE49-F238E27FC236}">
                <a16:creationId xmlns:a16="http://schemas.microsoft.com/office/drawing/2014/main" id="{4E5B5338-4771-4A60-A4F8-62779489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105" name="Freeform 28">
            <a:extLst>
              <a:ext uri="{FF2B5EF4-FFF2-40B4-BE49-F238E27FC236}">
                <a16:creationId xmlns:a16="http://schemas.microsoft.com/office/drawing/2014/main" id="{6D9E61A5-9574-459F-8E88-783F6CFD0D1A}"/>
              </a:ext>
            </a:extLst>
          </p:cNvPr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>
            <a:extLst>
              <a:ext uri="{FF2B5EF4-FFF2-40B4-BE49-F238E27FC236}">
                <a16:creationId xmlns:a16="http://schemas.microsoft.com/office/drawing/2014/main" id="{6722876D-D970-4EAF-95AD-6B4BF8630FEF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6124" name="Line 30">
              <a:extLst>
                <a:ext uri="{FF2B5EF4-FFF2-40B4-BE49-F238E27FC236}">
                  <a16:creationId xmlns:a16="http://schemas.microsoft.com/office/drawing/2014/main" id="{C4F32E44-C638-4E5E-9E13-4E98230E4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1">
              <a:extLst>
                <a:ext uri="{FF2B5EF4-FFF2-40B4-BE49-F238E27FC236}">
                  <a16:creationId xmlns:a16="http://schemas.microsoft.com/office/drawing/2014/main" id="{B64A4225-9FFE-48FA-A139-F23F4275B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8800" name="Group 32">
            <a:extLst>
              <a:ext uri="{FF2B5EF4-FFF2-40B4-BE49-F238E27FC236}">
                <a16:creationId xmlns:a16="http://schemas.microsoft.com/office/drawing/2014/main" id="{42A6A661-CD67-4B5E-89BD-F34A3D984F06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6122" name="Line 33">
              <a:extLst>
                <a:ext uri="{FF2B5EF4-FFF2-40B4-BE49-F238E27FC236}">
                  <a16:creationId xmlns:a16="http://schemas.microsoft.com/office/drawing/2014/main" id="{7D5F0837-243C-4D60-A828-95766B93C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>
              <a:extLst>
                <a:ext uri="{FF2B5EF4-FFF2-40B4-BE49-F238E27FC236}">
                  <a16:creationId xmlns:a16="http://schemas.microsoft.com/office/drawing/2014/main" id="{DC8E3C40-41AE-400F-BCB5-15EB7FE4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108" name="Text Box 35">
            <a:extLst>
              <a:ext uri="{FF2B5EF4-FFF2-40B4-BE49-F238E27FC236}">
                <a16:creationId xmlns:a16="http://schemas.microsoft.com/office/drawing/2014/main" id="{6CDE4FC7-17F0-4998-A3F4-BC895B19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8804" name="Line 36">
            <a:extLst>
              <a:ext uri="{FF2B5EF4-FFF2-40B4-BE49-F238E27FC236}">
                <a16:creationId xmlns:a16="http://schemas.microsoft.com/office/drawing/2014/main" id="{B2A3564B-AA07-4AFD-9417-5EE169521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>
            <a:extLst>
              <a:ext uri="{FF2B5EF4-FFF2-40B4-BE49-F238E27FC236}">
                <a16:creationId xmlns:a16="http://schemas.microsoft.com/office/drawing/2014/main" id="{5F14B6E5-6E49-4240-85EB-AF30C260D0AC}"/>
              </a:ext>
            </a:extLst>
          </p:cNvPr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>
            <a:extLst>
              <a:ext uri="{FF2B5EF4-FFF2-40B4-BE49-F238E27FC236}">
                <a16:creationId xmlns:a16="http://schemas.microsoft.com/office/drawing/2014/main" id="{24E7C13E-2FC5-4DA9-B694-0D9D6AB8C374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20" name="Line 39">
              <a:extLst>
                <a:ext uri="{FF2B5EF4-FFF2-40B4-BE49-F238E27FC236}">
                  <a16:creationId xmlns:a16="http://schemas.microsoft.com/office/drawing/2014/main" id="{7A3F4BEA-E094-4C07-8756-1AA7136B0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Oval 40">
              <a:extLst>
                <a:ext uri="{FF2B5EF4-FFF2-40B4-BE49-F238E27FC236}">
                  <a16:creationId xmlns:a16="http://schemas.microsoft.com/office/drawing/2014/main" id="{152A8D3B-FFEA-4DC7-A485-741E60C8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09" name="Oval 41">
            <a:extLst>
              <a:ext uri="{FF2B5EF4-FFF2-40B4-BE49-F238E27FC236}">
                <a16:creationId xmlns:a16="http://schemas.microsoft.com/office/drawing/2014/main" id="{F2188FE8-F12D-404B-B0E9-FB2E4881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8810" name="Line 42">
            <a:extLst>
              <a:ext uri="{FF2B5EF4-FFF2-40B4-BE49-F238E27FC236}">
                <a16:creationId xmlns:a16="http://schemas.microsoft.com/office/drawing/2014/main" id="{D5DC714A-E254-42E1-88EE-3286A8E499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>
            <a:extLst>
              <a:ext uri="{FF2B5EF4-FFF2-40B4-BE49-F238E27FC236}">
                <a16:creationId xmlns:a16="http://schemas.microsoft.com/office/drawing/2014/main" id="{B8AD6A11-CC5A-4FA3-A711-A135C7F1081D}"/>
              </a:ext>
            </a:extLst>
          </p:cNvPr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>
            <a:extLst>
              <a:ext uri="{FF2B5EF4-FFF2-40B4-BE49-F238E27FC236}">
                <a16:creationId xmlns:a16="http://schemas.microsoft.com/office/drawing/2014/main" id="{3E6B59A0-3BEA-4109-973D-741914DE8787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6118" name="Line 45">
              <a:extLst>
                <a:ext uri="{FF2B5EF4-FFF2-40B4-BE49-F238E27FC236}">
                  <a16:creationId xmlns:a16="http://schemas.microsoft.com/office/drawing/2014/main" id="{C2D1CF0B-1B0C-4408-88CD-46EF5ED41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Oval 46">
              <a:extLst>
                <a:ext uri="{FF2B5EF4-FFF2-40B4-BE49-F238E27FC236}">
                  <a16:creationId xmlns:a16="http://schemas.microsoft.com/office/drawing/2014/main" id="{7B9832F1-5DDE-485C-8837-DC3955EA6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8815" name="Oval 47">
            <a:extLst>
              <a:ext uri="{FF2B5EF4-FFF2-40B4-BE49-F238E27FC236}">
                <a16:creationId xmlns:a16="http://schemas.microsoft.com/office/drawing/2014/main" id="{5E915100-C8D7-422A-A467-CC98BA4AA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8" name="Text Box 48">
            <a:extLst>
              <a:ext uri="{FF2B5EF4-FFF2-40B4-BE49-F238E27FC236}">
                <a16:creationId xmlns:a16="http://schemas.microsoft.com/office/drawing/2014/main" id="{9BA4D048-56D4-4DA8-ADF0-40946F0D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9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>
            <a:extLst>
              <a:ext uri="{FF2B5EF4-FFF2-40B4-BE49-F238E27FC236}">
                <a16:creationId xmlns:a16="http://schemas.microsoft.com/office/drawing/2014/main" id="{59F0C631-C414-4BF5-B418-04061002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F62A0060-6F63-4A6A-A7F9-D4951B2E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D850F67-23B4-4D79-9029-4B4F1F5F523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DD210B46-79D4-4F4B-9E7C-E30F19A18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error scenario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7108" name="Oval 3">
            <a:extLst>
              <a:ext uri="{FF2B5EF4-FFF2-40B4-BE49-F238E27FC236}">
                <a16:creationId xmlns:a16="http://schemas.microsoft.com/office/drawing/2014/main" id="{68CE44E5-61D6-4079-BEC9-0C577628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2587DBC6-3A9D-4782-9D5D-29E77539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above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0" name="Text Box 5">
            <a:extLst>
              <a:ext uri="{FF2B5EF4-FFF2-40B4-BE49-F238E27FC236}">
                <a16:creationId xmlns:a16="http://schemas.microsoft.com/office/drawing/2014/main" id="{F642B214-FC03-4D38-A994-03CB0909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snkpkt = make_pkt(data,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1" name="Line 6">
            <a:extLst>
              <a:ext uri="{FF2B5EF4-FFF2-40B4-BE49-F238E27FC236}">
                <a16:creationId xmlns:a16="http://schemas.microsoft.com/office/drawing/2014/main" id="{D9D9D011-0FF5-452D-AB0F-F00E9FBEF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Text Box 7">
            <a:extLst>
              <a:ext uri="{FF2B5EF4-FFF2-40B4-BE49-F238E27FC236}">
                <a16:creationId xmlns:a16="http://schemas.microsoft.com/office/drawing/2014/main" id="{D6ED6A6F-A1CB-4738-8838-E711DAC7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udt_send(ACK)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3" name="Text Box 8">
            <a:extLst>
              <a:ext uri="{FF2B5EF4-FFF2-40B4-BE49-F238E27FC236}">
                <a16:creationId xmlns:a16="http://schemas.microsoft.com/office/drawing/2014/main" id="{30316284-DBC4-4FAD-AD7A-A5CB0F7F3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notcorrupt(rcvpkt)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4" name="Line 9">
            <a:extLst>
              <a:ext uri="{FF2B5EF4-FFF2-40B4-BE49-F238E27FC236}">
                <a16:creationId xmlns:a16="http://schemas.microsoft.com/office/drawing/2014/main" id="{1CB1888B-3642-4A23-BA21-E4DC1B92B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Freeform 10">
            <a:extLst>
              <a:ext uri="{FF2B5EF4-FFF2-40B4-BE49-F238E27FC236}">
                <a16:creationId xmlns:a16="http://schemas.microsoft.com/office/drawing/2014/main" id="{E9BED4C2-2ECF-461C-8B43-79B32527BE0D}"/>
              </a:ext>
            </a:extLst>
          </p:cNvPr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Freeform 11">
            <a:extLst>
              <a:ext uri="{FF2B5EF4-FFF2-40B4-BE49-F238E27FC236}">
                <a16:creationId xmlns:a16="http://schemas.microsoft.com/office/drawing/2014/main" id="{00289CC0-F5E6-413A-8A76-DF34705FD07B}"/>
              </a:ext>
            </a:extLst>
          </p:cNvPr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2">
            <a:extLst>
              <a:ext uri="{FF2B5EF4-FFF2-40B4-BE49-F238E27FC236}">
                <a16:creationId xmlns:a16="http://schemas.microsoft.com/office/drawing/2014/main" id="{09252E0B-4966-44DB-AFE1-A52D189C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isACK(rcvpkt)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8" name="Line 13">
            <a:extLst>
              <a:ext uri="{FF2B5EF4-FFF2-40B4-BE49-F238E27FC236}">
                <a16:creationId xmlns:a16="http://schemas.microsoft.com/office/drawing/2014/main" id="{41328F68-FA25-4EC5-8C7A-BC2AE769B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4">
            <a:extLst>
              <a:ext uri="{FF2B5EF4-FFF2-40B4-BE49-F238E27FC236}">
                <a16:creationId xmlns:a16="http://schemas.microsoft.com/office/drawing/2014/main" id="{17FE875F-F4A8-46FE-98B8-2AE2964BA2A2}"/>
              </a:ext>
            </a:extLst>
          </p:cNvPr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Text Box 15">
            <a:extLst>
              <a:ext uri="{FF2B5EF4-FFF2-40B4-BE49-F238E27FC236}">
                <a16:creationId xmlns:a16="http://schemas.microsoft.com/office/drawing/2014/main" id="{3F1AF427-99F7-4A86-B2CA-96E82A31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21" name="Text Box 16">
            <a:extLst>
              <a:ext uri="{FF2B5EF4-FFF2-40B4-BE49-F238E27FC236}">
                <a16:creationId xmlns:a16="http://schemas.microsoft.com/office/drawing/2014/main" id="{74AE48D8-7488-4FAF-B2AB-1A17770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   isNAK(rcvpkt)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22" name="Line 17">
            <a:extLst>
              <a:ext uri="{FF2B5EF4-FFF2-40B4-BE49-F238E27FC236}">
                <a16:creationId xmlns:a16="http://schemas.microsoft.com/office/drawing/2014/main" id="{4806DA16-B880-407A-98BB-CCEF0518D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3" name="Group 18">
            <a:extLst>
              <a:ext uri="{FF2B5EF4-FFF2-40B4-BE49-F238E27FC236}">
                <a16:creationId xmlns:a16="http://schemas.microsoft.com/office/drawing/2014/main" id="{E44556F1-4898-4DF8-A23A-CD15B5C2B068}"/>
              </a:ext>
            </a:extLst>
          </p:cNvPr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7156" name="Text Box 19">
              <a:extLst>
                <a:ext uri="{FF2B5EF4-FFF2-40B4-BE49-F238E27FC236}">
                  <a16:creationId xmlns:a16="http://schemas.microsoft.com/office/drawing/2014/main" id="{8261F012-6AC4-4784-B711-EED6E2E1F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udt_send(NAK)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157" name="Text Box 20">
              <a:extLst>
                <a:ext uri="{FF2B5EF4-FFF2-40B4-BE49-F238E27FC236}">
                  <a16:creationId xmlns:a16="http://schemas.microsoft.com/office/drawing/2014/main" id="{7516EB0D-4EF2-4CE1-A72A-57CCEE648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corrupt(rcvpkt)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158" name="Line 21">
              <a:extLst>
                <a:ext uri="{FF2B5EF4-FFF2-40B4-BE49-F238E27FC236}">
                  <a16:creationId xmlns:a16="http://schemas.microsoft.com/office/drawing/2014/main" id="{D0B49C2A-B52C-433B-A5C5-58941A653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4" name="Group 22">
            <a:extLst>
              <a:ext uri="{FF2B5EF4-FFF2-40B4-BE49-F238E27FC236}">
                <a16:creationId xmlns:a16="http://schemas.microsoft.com/office/drawing/2014/main" id="{3CF3120E-859F-42F3-A9AA-64A9C7912EE6}"/>
              </a:ext>
            </a:extLst>
          </p:cNvPr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7154" name="Oval 23">
              <a:extLst>
                <a:ext uri="{FF2B5EF4-FFF2-40B4-BE49-F238E27FC236}">
                  <a16:creationId xmlns:a16="http://schemas.microsoft.com/office/drawing/2014/main" id="{5E1D7DD2-94F6-47B0-89B9-FBA059AAE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55" name="Text Box 24">
              <a:extLst>
                <a:ext uri="{FF2B5EF4-FFF2-40B4-BE49-F238E27FC236}">
                  <a16:creationId xmlns:a16="http://schemas.microsoft.com/office/drawing/2014/main" id="{017CF629-1DC6-4ECC-931E-DBC636C42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 for ACK or NAK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47125" name="Freeform 25">
            <a:extLst>
              <a:ext uri="{FF2B5EF4-FFF2-40B4-BE49-F238E27FC236}">
                <a16:creationId xmlns:a16="http://schemas.microsoft.com/office/drawing/2014/main" id="{3D1198C5-C960-46A6-AB86-60120C12115A}"/>
              </a:ext>
            </a:extLst>
          </p:cNvPr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Oval 26">
            <a:extLst>
              <a:ext uri="{FF2B5EF4-FFF2-40B4-BE49-F238E27FC236}">
                <a16:creationId xmlns:a16="http://schemas.microsoft.com/office/drawing/2014/main" id="{7C6A208F-E1B2-49BA-97BB-3A13CD10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27" name="Text Box 27">
            <a:extLst>
              <a:ext uri="{FF2B5EF4-FFF2-40B4-BE49-F238E27FC236}">
                <a16:creationId xmlns:a16="http://schemas.microsoft.com/office/drawing/2014/main" id="{18935021-77CA-4BC7-BEEB-AE9B47A4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 for call from below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28" name="Freeform 28">
            <a:extLst>
              <a:ext uri="{FF2B5EF4-FFF2-40B4-BE49-F238E27FC236}">
                <a16:creationId xmlns:a16="http://schemas.microsoft.com/office/drawing/2014/main" id="{9D28CE8A-24F3-4CA9-A78A-3DF8690C52A8}"/>
              </a:ext>
            </a:extLst>
          </p:cNvPr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>
            <a:extLst>
              <a:ext uri="{FF2B5EF4-FFF2-40B4-BE49-F238E27FC236}">
                <a16:creationId xmlns:a16="http://schemas.microsoft.com/office/drawing/2014/main" id="{71C2CC11-3B44-4E9C-B69D-5309C78F95CC}"/>
              </a:ext>
            </a:extLst>
          </p:cNvPr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7152" name="Line 30">
              <a:extLst>
                <a:ext uri="{FF2B5EF4-FFF2-40B4-BE49-F238E27FC236}">
                  <a16:creationId xmlns:a16="http://schemas.microsoft.com/office/drawing/2014/main" id="{60E3C95D-ECFB-42D9-B4D2-E0F02D158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Oval 31">
              <a:extLst>
                <a:ext uri="{FF2B5EF4-FFF2-40B4-BE49-F238E27FC236}">
                  <a16:creationId xmlns:a16="http://schemas.microsoft.com/office/drawing/2014/main" id="{6BE51DF1-CEA1-41F2-8CEC-3614B87A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9824" name="Group 32">
            <a:extLst>
              <a:ext uri="{FF2B5EF4-FFF2-40B4-BE49-F238E27FC236}">
                <a16:creationId xmlns:a16="http://schemas.microsoft.com/office/drawing/2014/main" id="{C39A85B4-25F9-4DC2-9825-9A9D10FE3F9C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7150" name="Line 33">
              <a:extLst>
                <a:ext uri="{FF2B5EF4-FFF2-40B4-BE49-F238E27FC236}">
                  <a16:creationId xmlns:a16="http://schemas.microsoft.com/office/drawing/2014/main" id="{9806892A-0DB3-40F1-93D1-83D2BAB81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Oval 34">
              <a:extLst>
                <a:ext uri="{FF2B5EF4-FFF2-40B4-BE49-F238E27FC236}">
                  <a16:creationId xmlns:a16="http://schemas.microsoft.com/office/drawing/2014/main" id="{8B8C5F6A-ABAD-41A2-BFA5-96FC8A781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31" name="Text Box 35">
            <a:extLst>
              <a:ext uri="{FF2B5EF4-FFF2-40B4-BE49-F238E27FC236}">
                <a16:creationId xmlns:a16="http://schemas.microsoft.com/office/drawing/2014/main" id="{D6DB9A90-72C3-4AAE-9645-088CB0CE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9828" name="Line 36">
            <a:extLst>
              <a:ext uri="{FF2B5EF4-FFF2-40B4-BE49-F238E27FC236}">
                <a16:creationId xmlns:a16="http://schemas.microsoft.com/office/drawing/2014/main" id="{CD3323D4-E4EC-46AF-A610-83DAD48F4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>
            <a:extLst>
              <a:ext uri="{FF2B5EF4-FFF2-40B4-BE49-F238E27FC236}">
                <a16:creationId xmlns:a16="http://schemas.microsoft.com/office/drawing/2014/main" id="{1D569BB2-8125-4926-9337-C974E56D267E}"/>
              </a:ext>
            </a:extLst>
          </p:cNvPr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>
            <a:extLst>
              <a:ext uri="{FF2B5EF4-FFF2-40B4-BE49-F238E27FC236}">
                <a16:creationId xmlns:a16="http://schemas.microsoft.com/office/drawing/2014/main" id="{B08C22DF-147A-41B5-8B28-EA68797EDF89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8" name="Line 39">
              <a:extLst>
                <a:ext uri="{FF2B5EF4-FFF2-40B4-BE49-F238E27FC236}">
                  <a16:creationId xmlns:a16="http://schemas.microsoft.com/office/drawing/2014/main" id="{F0A43C04-E522-4083-9107-A64A49A86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Oval 40">
              <a:extLst>
                <a:ext uri="{FF2B5EF4-FFF2-40B4-BE49-F238E27FC236}">
                  <a16:creationId xmlns:a16="http://schemas.microsoft.com/office/drawing/2014/main" id="{1DC9B49C-FE21-452D-A825-AC0A24155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3" name="Oval 41">
            <a:extLst>
              <a:ext uri="{FF2B5EF4-FFF2-40B4-BE49-F238E27FC236}">
                <a16:creationId xmlns:a16="http://schemas.microsoft.com/office/drawing/2014/main" id="{CB25A101-A0C5-4CA0-B276-C6839D85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9834" name="Line 42">
            <a:extLst>
              <a:ext uri="{FF2B5EF4-FFF2-40B4-BE49-F238E27FC236}">
                <a16:creationId xmlns:a16="http://schemas.microsoft.com/office/drawing/2014/main" id="{5C5E4EE4-EF6B-4657-8E79-F2C44D2C29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>
            <a:extLst>
              <a:ext uri="{FF2B5EF4-FFF2-40B4-BE49-F238E27FC236}">
                <a16:creationId xmlns:a16="http://schemas.microsoft.com/office/drawing/2014/main" id="{1C0865C7-EFB0-46E5-9CD9-B2D776DB2F9E}"/>
              </a:ext>
            </a:extLst>
          </p:cNvPr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>
            <a:extLst>
              <a:ext uri="{FF2B5EF4-FFF2-40B4-BE49-F238E27FC236}">
                <a16:creationId xmlns:a16="http://schemas.microsoft.com/office/drawing/2014/main" id="{BEB73944-C3B4-4EAC-A76F-4770111E377E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7146" name="Line 45">
              <a:extLst>
                <a:ext uri="{FF2B5EF4-FFF2-40B4-BE49-F238E27FC236}">
                  <a16:creationId xmlns:a16="http://schemas.microsoft.com/office/drawing/2014/main" id="{7303B398-6C5F-4BDA-88A5-C04E81CC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Oval 46">
              <a:extLst>
                <a:ext uri="{FF2B5EF4-FFF2-40B4-BE49-F238E27FC236}">
                  <a16:creationId xmlns:a16="http://schemas.microsoft.com/office/drawing/2014/main" id="{3E46E1A8-7EEF-49F4-A47F-2D4B280A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89839" name="Oval 47">
            <a:extLst>
              <a:ext uri="{FF2B5EF4-FFF2-40B4-BE49-F238E27FC236}">
                <a16:creationId xmlns:a16="http://schemas.microsoft.com/office/drawing/2014/main" id="{A6F9CDEB-99FA-4027-A4C7-0848094A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9840" name="Line 48">
            <a:extLst>
              <a:ext uri="{FF2B5EF4-FFF2-40B4-BE49-F238E27FC236}">
                <a16:creationId xmlns:a16="http://schemas.microsoft.com/office/drawing/2014/main" id="{543D3B24-12D8-4482-98FC-AD0237A70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>
            <a:extLst>
              <a:ext uri="{FF2B5EF4-FFF2-40B4-BE49-F238E27FC236}">
                <a16:creationId xmlns:a16="http://schemas.microsoft.com/office/drawing/2014/main" id="{8126D59E-AF2D-4E0F-8659-57A228E1AA80}"/>
              </a:ext>
            </a:extLst>
          </p:cNvPr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>
            <a:extLst>
              <a:ext uri="{FF2B5EF4-FFF2-40B4-BE49-F238E27FC236}">
                <a16:creationId xmlns:a16="http://schemas.microsoft.com/office/drawing/2014/main" id="{4AF3BBD2-9F6B-491F-BDAC-57D8377F4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>
            <a:extLst>
              <a:ext uri="{FF2B5EF4-FFF2-40B4-BE49-F238E27FC236}">
                <a16:creationId xmlns:a16="http://schemas.microsoft.com/office/drawing/2014/main" id="{A368C12C-AD3D-4D99-AA60-20984EF5D6B1}"/>
              </a:ext>
            </a:extLst>
          </p:cNvPr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>
            <a:extLst>
              <a:ext uri="{FF2B5EF4-FFF2-40B4-BE49-F238E27FC236}">
                <a16:creationId xmlns:a16="http://schemas.microsoft.com/office/drawing/2014/main" id="{BCE0921B-9731-414C-AA43-D259F8CF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47145" name="Picture 53" descr="underline_base">
            <a:extLst>
              <a:ext uri="{FF2B5EF4-FFF2-40B4-BE49-F238E27FC236}">
                <a16:creationId xmlns:a16="http://schemas.microsoft.com/office/drawing/2014/main" id="{115CAB35-4512-4D41-B509-1E798E05AE7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33" grpId="0" animBg="1"/>
      <p:bldP spid="289839" grpId="0" animBg="1"/>
      <p:bldP spid="28983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>
            <a:extLst>
              <a:ext uri="{FF2B5EF4-FFF2-40B4-BE49-F238E27FC236}">
                <a16:creationId xmlns:a16="http://schemas.microsoft.com/office/drawing/2014/main" id="{AE2EFC35-DF0B-4677-A5EC-B3811833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1FF0AB54-083F-409F-B477-D061436C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4341673-D2C6-4DD4-BFA2-47425398AD6E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89EB986F-102D-4D55-BDBC-FB7E2F73B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rdt2.0 has a fatal flaw!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24164EE1-AEB3-4018-823E-17C080FAAA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sender doesn</a:t>
            </a:r>
            <a:r>
              <a:rPr lang="ja-JP" altLang="en-US" sz="2400"/>
              <a:t>’</a:t>
            </a:r>
            <a:r>
              <a:rPr lang="en-US" altLang="ja-JP" sz="2400"/>
              <a:t>t know what happened at receiver!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can</a:t>
            </a:r>
            <a:r>
              <a:rPr lang="ja-JP" altLang="en-US" sz="2400"/>
              <a:t>’</a:t>
            </a:r>
            <a:r>
              <a:rPr lang="en-US" altLang="ja-JP" sz="2400"/>
              <a:t>t just retransmit: possible duplicate</a:t>
            </a:r>
            <a:endParaRPr lang="en-US" altLang="ja-JP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7A494AA7-6C2D-4F1A-8C4B-E15A6D62B51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CC0000"/>
                </a:solidFill>
              </a:rPr>
              <a:t>handling duplicates</a:t>
            </a:r>
            <a:r>
              <a:rPr lang="en-US" altLang="en-US" sz="3200">
                <a:solidFill>
                  <a:srgbClr val="FF0000"/>
                </a:solidFill>
              </a:rPr>
              <a:t>: </a:t>
            </a:r>
          </a:p>
          <a:p>
            <a:r>
              <a:rPr lang="en-US" altLang="en-US" sz="2400"/>
              <a:t>sender retransmits current pkt if ACK/NAK corrupted</a:t>
            </a:r>
          </a:p>
          <a:p>
            <a:r>
              <a:rPr lang="en-US" altLang="en-US" sz="2400"/>
              <a:t>sender adds </a:t>
            </a:r>
            <a:r>
              <a:rPr lang="en-US" altLang="en-US" sz="2400" i="1">
                <a:solidFill>
                  <a:srgbClr val="000099"/>
                </a:solidFill>
              </a:rPr>
              <a:t>sequence number</a:t>
            </a:r>
            <a:r>
              <a:rPr lang="en-US" altLang="en-US" sz="2400"/>
              <a:t> to each pkt</a:t>
            </a:r>
          </a:p>
          <a:p>
            <a:r>
              <a:rPr lang="en-US" altLang="en-US" sz="2400"/>
              <a:t>receiver discards (doesn</a:t>
            </a:r>
            <a:r>
              <a:rPr lang="ja-JP" altLang="en-US" sz="2400"/>
              <a:t>’</a:t>
            </a:r>
            <a:r>
              <a:rPr lang="en-US" altLang="ja-JP" sz="2400"/>
              <a:t>t deliver up) duplicate pkt</a:t>
            </a:r>
            <a:endParaRPr lang="en-US" altLang="en-US" sz="2400"/>
          </a:p>
        </p:txBody>
      </p:sp>
      <p:pic>
        <p:nvPicPr>
          <p:cNvPr id="48134" name="Picture 11" descr="underline_base">
            <a:extLst>
              <a:ext uri="{FF2B5EF4-FFF2-40B4-BE49-F238E27FC236}">
                <a16:creationId xmlns:a16="http://schemas.microsoft.com/office/drawing/2014/main" id="{821FB6AE-0B41-4523-8042-57122A7FF8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7149" name="Group 13">
            <a:extLst>
              <a:ext uri="{FF2B5EF4-FFF2-40B4-BE49-F238E27FC236}">
                <a16:creationId xmlns:a16="http://schemas.microsoft.com/office/drawing/2014/main" id="{DE5EB860-3893-4562-A7DB-C22AFCEC1105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>
              <a:extLst>
                <a:ext uri="{FF2B5EF4-FFF2-40B4-BE49-F238E27FC236}">
                  <a16:creationId xmlns:a16="http://schemas.microsoft.com/office/drawing/2014/main" id="{5D219F7C-A927-4904-9429-1042621D0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>
              <a:extLst>
                <a:ext uri="{FF2B5EF4-FFF2-40B4-BE49-F238E27FC236}">
                  <a16:creationId xmlns:a16="http://schemas.microsoft.com/office/drawing/2014/main" id="{C6F69C58-56DF-42D8-B19D-5D42A398A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>
              <a:extLst>
                <a:ext uri="{FF2B5EF4-FFF2-40B4-BE49-F238E27FC236}">
                  <a16:creationId xmlns:a16="http://schemas.microsoft.com/office/drawing/2014/main" id="{E01F3CB0-0DA6-4098-B918-7E5CE61B3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>
              <a:extLst>
                <a:ext uri="{FF2B5EF4-FFF2-40B4-BE49-F238E27FC236}">
                  <a16:creationId xmlns:a16="http://schemas.microsoft.com/office/drawing/2014/main" id="{08945341-AEB1-4974-A9FD-2FADDAAD9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800">
                  <a:latin typeface="Gill Sans MT" charset="0"/>
                </a:rPr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A69C4046-23EB-417A-AD10-967368BD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1C008760-6C73-477F-98B5-F392DC7C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EFA8FBF-DB13-44A1-B9C6-7071F10C3BE0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pic>
        <p:nvPicPr>
          <p:cNvPr id="49155" name="Picture 39" descr="underline_base">
            <a:extLst>
              <a:ext uri="{FF2B5EF4-FFF2-40B4-BE49-F238E27FC236}">
                <a16:creationId xmlns:a16="http://schemas.microsoft.com/office/drawing/2014/main" id="{2A312C27-BAFF-49EE-90E2-2AB5B94B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>
            <a:extLst>
              <a:ext uri="{FF2B5EF4-FFF2-40B4-BE49-F238E27FC236}">
                <a16:creationId xmlns:a16="http://schemas.microsoft.com/office/drawing/2014/main" id="{8B6F5BFD-5760-4823-96B9-DF4E9FC6C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sender, handles garbled ACK/NAKs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9157" name="Oval 3">
            <a:extLst>
              <a:ext uri="{FF2B5EF4-FFF2-40B4-BE49-F238E27FC236}">
                <a16:creationId xmlns:a16="http://schemas.microsoft.com/office/drawing/2014/main" id="{45DB0D07-4CCC-4635-ABFF-FC3ADE1C1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4">
            <a:extLst>
              <a:ext uri="{FF2B5EF4-FFF2-40B4-BE49-F238E27FC236}">
                <a16:creationId xmlns:a16="http://schemas.microsoft.com/office/drawing/2014/main" id="{02ED8383-C856-4A86-AF7D-884751EB4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Wait for call 0 from above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59" name="Text Box 5">
            <a:extLst>
              <a:ext uri="{FF2B5EF4-FFF2-40B4-BE49-F238E27FC236}">
                <a16:creationId xmlns:a16="http://schemas.microsoft.com/office/drawing/2014/main" id="{84E57682-A0E9-45F3-9C43-F8D462665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0" name="Text Box 6">
            <a:extLst>
              <a:ext uri="{FF2B5EF4-FFF2-40B4-BE49-F238E27FC236}">
                <a16:creationId xmlns:a16="http://schemas.microsoft.com/office/drawing/2014/main" id="{4BC5F273-A925-4ABD-A5E5-CFC6DEC0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1" name="Line 7">
            <a:extLst>
              <a:ext uri="{FF2B5EF4-FFF2-40B4-BE49-F238E27FC236}">
                <a16:creationId xmlns:a16="http://schemas.microsoft.com/office/drawing/2014/main" id="{E88E1F3C-58AE-48FB-BC14-BBD9B021E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>
            <a:extLst>
              <a:ext uri="{FF2B5EF4-FFF2-40B4-BE49-F238E27FC236}">
                <a16:creationId xmlns:a16="http://schemas.microsoft.com/office/drawing/2014/main" id="{A8A0A580-89E6-4706-9F23-5353CD4C0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>
            <a:extLst>
              <a:ext uri="{FF2B5EF4-FFF2-40B4-BE49-F238E27FC236}">
                <a16:creationId xmlns:a16="http://schemas.microsoft.com/office/drawing/2014/main" id="{57887F81-7CC7-4991-870C-A0E4970BEA5A}"/>
              </a:ext>
            </a:extLst>
          </p:cNvPr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>
            <a:extLst>
              <a:ext uri="{FF2B5EF4-FFF2-40B4-BE49-F238E27FC236}">
                <a16:creationId xmlns:a16="http://schemas.microsoft.com/office/drawing/2014/main" id="{848FB9F9-70C7-4C34-8F33-5FF6BF419B11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>
              <a:extLst>
                <a:ext uri="{FF2B5EF4-FFF2-40B4-BE49-F238E27FC236}">
                  <a16:creationId xmlns:a16="http://schemas.microsoft.com/office/drawing/2014/main" id="{EC898DAA-1BBB-4532-A8CB-9E5DE617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2" name="Text Box 12">
              <a:extLst>
                <a:ext uri="{FF2B5EF4-FFF2-40B4-BE49-F238E27FC236}">
                  <a16:creationId xmlns:a16="http://schemas.microsoft.com/office/drawing/2014/main" id="{E9873F89-0FD1-475C-B831-55095DBB9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49165" name="Freeform 13">
            <a:extLst>
              <a:ext uri="{FF2B5EF4-FFF2-40B4-BE49-F238E27FC236}">
                <a16:creationId xmlns:a16="http://schemas.microsoft.com/office/drawing/2014/main" id="{CA426667-AF14-4410-BD11-3DA4CCC34EFF}"/>
              </a:ext>
            </a:extLst>
          </p:cNvPr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>
            <a:extLst>
              <a:ext uri="{FF2B5EF4-FFF2-40B4-BE49-F238E27FC236}">
                <a16:creationId xmlns:a16="http://schemas.microsoft.com/office/drawing/2014/main" id="{3AE5B19D-0832-45DC-AA6A-73BE0C39AB3D}"/>
              </a:ext>
            </a:extLst>
          </p:cNvPr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B355B314-8FF5-4B4B-BE9E-DCA1C7E0C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D40ABF69-4047-4B63-8BA9-1F4E9EE8A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55DBB9A6-0453-4035-AC8E-B7A354882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>
            <a:extLst>
              <a:ext uri="{FF2B5EF4-FFF2-40B4-BE49-F238E27FC236}">
                <a16:creationId xmlns:a16="http://schemas.microsoft.com/office/drawing/2014/main" id="{23E03769-E905-46A7-939E-FB245F3914C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>
            <a:extLst>
              <a:ext uri="{FF2B5EF4-FFF2-40B4-BE49-F238E27FC236}">
                <a16:creationId xmlns:a16="http://schemas.microsoft.com/office/drawing/2014/main" id="{A70F7A4E-33AF-42F6-BD7B-B6AEC8ABF237}"/>
              </a:ext>
            </a:extLst>
          </p:cNvPr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>
            <a:extLst>
              <a:ext uri="{FF2B5EF4-FFF2-40B4-BE49-F238E27FC236}">
                <a16:creationId xmlns:a16="http://schemas.microsoft.com/office/drawing/2014/main" id="{927CD347-2ACA-4622-99AE-1E51F1432097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0EDFE58E-3A17-4EF9-8052-8D91D6E5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4" name="Text Box 22">
            <a:extLst>
              <a:ext uri="{FF2B5EF4-FFF2-40B4-BE49-F238E27FC236}">
                <a16:creationId xmlns:a16="http://schemas.microsoft.com/office/drawing/2014/main" id="{3A53AAA7-FB66-4BE7-9265-ADB5F7A4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5" name="Line 23">
            <a:extLst>
              <a:ext uri="{FF2B5EF4-FFF2-40B4-BE49-F238E27FC236}">
                <a16:creationId xmlns:a16="http://schemas.microsoft.com/office/drawing/2014/main" id="{71A95D9E-08B7-4D7C-B350-6CD3BF687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C9309F77-F3A5-47F2-B25A-681688D9E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 </a:t>
            </a:r>
          </a:p>
        </p:txBody>
      </p:sp>
      <p:sp>
        <p:nvSpPr>
          <p:cNvPr id="49177" name="Line 25">
            <a:extLst>
              <a:ext uri="{FF2B5EF4-FFF2-40B4-BE49-F238E27FC236}">
                <a16:creationId xmlns:a16="http://schemas.microsoft.com/office/drawing/2014/main" id="{36A3550F-D1A8-478C-A659-064DC4379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>
            <a:extLst>
              <a:ext uri="{FF2B5EF4-FFF2-40B4-BE49-F238E27FC236}">
                <a16:creationId xmlns:a16="http://schemas.microsoft.com/office/drawing/2014/main" id="{4C3E1C61-0BBE-4B6A-83EC-FEDE1F1C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9" name="Text Box 27">
            <a:extLst>
              <a:ext uri="{FF2B5EF4-FFF2-40B4-BE49-F238E27FC236}">
                <a16:creationId xmlns:a16="http://schemas.microsoft.com/office/drawing/2014/main" id="{988EE057-6DB6-4815-802E-EAC7FFDA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80" name="Line 28">
            <a:extLst>
              <a:ext uri="{FF2B5EF4-FFF2-40B4-BE49-F238E27FC236}">
                <a16:creationId xmlns:a16="http://schemas.microsoft.com/office/drawing/2014/main" id="{FA926985-8C75-4DCE-A732-EC5D7752C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0D191464-A513-4B2B-BD81-8931F19EE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9182" name="Line 30">
            <a:extLst>
              <a:ext uri="{FF2B5EF4-FFF2-40B4-BE49-F238E27FC236}">
                <a16:creationId xmlns:a16="http://schemas.microsoft.com/office/drawing/2014/main" id="{6719C569-5BA7-4286-8597-2B597FDE7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>
            <a:extLst>
              <a:ext uri="{FF2B5EF4-FFF2-40B4-BE49-F238E27FC236}">
                <a16:creationId xmlns:a16="http://schemas.microsoft.com/office/drawing/2014/main" id="{F907F502-61A5-4142-ADD6-78FE72E507AF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>
              <a:extLst>
                <a:ext uri="{FF2B5EF4-FFF2-40B4-BE49-F238E27FC236}">
                  <a16:creationId xmlns:a16="http://schemas.microsoft.com/office/drawing/2014/main" id="{A6DE15D7-3705-4B2E-BCF7-3CCD4E94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0" name="Text Box 33">
              <a:extLst>
                <a:ext uri="{FF2B5EF4-FFF2-40B4-BE49-F238E27FC236}">
                  <a16:creationId xmlns:a16="http://schemas.microsoft.com/office/drawing/2014/main" id="{C5C7F3D9-E5B1-428F-8419-A2FA29F06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 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84" name="Group 34">
            <a:extLst>
              <a:ext uri="{FF2B5EF4-FFF2-40B4-BE49-F238E27FC236}">
                <a16:creationId xmlns:a16="http://schemas.microsoft.com/office/drawing/2014/main" id="{2146AE75-B630-4C3F-B3A2-6B67F797B02C}"/>
              </a:ext>
            </a:extLst>
          </p:cNvPr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>
              <a:extLst>
                <a:ext uri="{FF2B5EF4-FFF2-40B4-BE49-F238E27FC236}">
                  <a16:creationId xmlns:a16="http://schemas.microsoft.com/office/drawing/2014/main" id="{B4220E9D-9864-49A1-894D-724BA6D7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8" name="Text Box 36">
              <a:extLst>
                <a:ext uri="{FF2B5EF4-FFF2-40B4-BE49-F238E27FC236}">
                  <a16:creationId xmlns:a16="http://schemas.microsoft.com/office/drawing/2014/main" id="{B03D76EC-69E8-4A6E-9382-55CD2AD84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826" name="Text Box 37">
            <a:extLst>
              <a:ext uri="{FF2B5EF4-FFF2-40B4-BE49-F238E27FC236}">
                <a16:creationId xmlns:a16="http://schemas.microsoft.com/office/drawing/2014/main" id="{52C11C56-5526-4C82-819A-209F84410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3827" name="Text Box 38">
            <a:extLst>
              <a:ext uri="{FF2B5EF4-FFF2-40B4-BE49-F238E27FC236}">
                <a16:creationId xmlns:a16="http://schemas.microsoft.com/office/drawing/2014/main" id="{74041701-4E9A-45B5-AC18-87ED55F52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F906D48F-B72F-4F0F-8578-20A42430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D35809B8-6BBC-4F33-8C47-285B0430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C39B944-E280-4F40-876E-7F994379C1F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grpSp>
        <p:nvGrpSpPr>
          <p:cNvPr id="50179" name="Group 3">
            <a:extLst>
              <a:ext uri="{FF2B5EF4-FFF2-40B4-BE49-F238E27FC236}">
                <a16:creationId xmlns:a16="http://schemas.microsoft.com/office/drawing/2014/main" id="{5FAEF14C-6EC4-483E-82B7-0BFCC0DC618A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>
              <a:extLst>
                <a:ext uri="{FF2B5EF4-FFF2-40B4-BE49-F238E27FC236}">
                  <a16:creationId xmlns:a16="http://schemas.microsoft.com/office/drawing/2014/main" id="{97455746-ACA0-48EE-9027-8F9A01F2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Text Box 5">
              <a:extLst>
                <a:ext uri="{FF2B5EF4-FFF2-40B4-BE49-F238E27FC236}">
                  <a16:creationId xmlns:a16="http://schemas.microsoft.com/office/drawing/2014/main" id="{FEBC89DF-567A-4C84-9D26-FEA483AD0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0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0" name="Line 6">
            <a:extLst>
              <a:ext uri="{FF2B5EF4-FFF2-40B4-BE49-F238E27FC236}">
                <a16:creationId xmlns:a16="http://schemas.microsoft.com/office/drawing/2014/main" id="{87E8B421-F5C7-4B7F-A6C7-CC8835AB5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>
            <a:extLst>
              <a:ext uri="{FF2B5EF4-FFF2-40B4-BE49-F238E27FC236}">
                <a16:creationId xmlns:a16="http://schemas.microsoft.com/office/drawing/2014/main" id="{F3C986E0-EFFD-4FD0-9B42-3F109A132800}"/>
              </a:ext>
            </a:extLst>
          </p:cNvPr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7942E7FC-70DC-4900-90B9-127FEFF1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F3509996-41F3-4612-8EDE-1D3C74D9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has_seq0(rcvpkt)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4" name="Line 10">
            <a:extLst>
              <a:ext uri="{FF2B5EF4-FFF2-40B4-BE49-F238E27FC236}">
                <a16:creationId xmlns:a16="http://schemas.microsoft.com/office/drawing/2014/main" id="{B1D8C749-BC5B-4A58-9091-8A09EF9FF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>
            <a:extLst>
              <a:ext uri="{FF2B5EF4-FFF2-40B4-BE49-F238E27FC236}">
                <a16:creationId xmlns:a16="http://schemas.microsoft.com/office/drawing/2014/main" id="{C17A7F5B-A7F7-4E8B-ABB1-62B3B11F7136}"/>
              </a:ext>
            </a:extLst>
          </p:cNvPr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>
            <a:extLst>
              <a:ext uri="{FF2B5EF4-FFF2-40B4-BE49-F238E27FC236}">
                <a16:creationId xmlns:a16="http://schemas.microsoft.com/office/drawing/2014/main" id="{7E778960-65BB-4FC6-BA0A-43A41E56C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has_seq1(rcvpkt)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7" name="Line 13">
            <a:extLst>
              <a:ext uri="{FF2B5EF4-FFF2-40B4-BE49-F238E27FC236}">
                <a16:creationId xmlns:a16="http://schemas.microsoft.com/office/drawing/2014/main" id="{B3CEBBEA-0988-44A1-995D-1B973C7C0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>
            <a:extLst>
              <a:ext uri="{FF2B5EF4-FFF2-40B4-BE49-F238E27FC236}">
                <a16:creationId xmlns:a16="http://schemas.microsoft.com/office/drawing/2014/main" id="{0FEFCDBF-3CDC-4BF1-8EBF-FA8C62B8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50189" name="Group 15">
            <a:extLst>
              <a:ext uri="{FF2B5EF4-FFF2-40B4-BE49-F238E27FC236}">
                <a16:creationId xmlns:a16="http://schemas.microsoft.com/office/drawing/2014/main" id="{21E52B61-249A-402C-B12C-C71B83696283}"/>
              </a:ext>
            </a:extLst>
          </p:cNvPr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>
              <a:extLst>
                <a:ext uri="{FF2B5EF4-FFF2-40B4-BE49-F238E27FC236}">
                  <a16:creationId xmlns:a16="http://schemas.microsoft.com/office/drawing/2014/main" id="{F7888288-E2BC-466D-9A0E-334E3190D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Text Box 17">
              <a:extLst>
                <a:ext uri="{FF2B5EF4-FFF2-40B4-BE49-F238E27FC236}">
                  <a16:creationId xmlns:a16="http://schemas.microsoft.com/office/drawing/2014/main" id="{603087DA-A62E-45F6-8493-2C82C4324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1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90" name="Freeform 18">
            <a:extLst>
              <a:ext uri="{FF2B5EF4-FFF2-40B4-BE49-F238E27FC236}">
                <a16:creationId xmlns:a16="http://schemas.microsoft.com/office/drawing/2014/main" id="{40182AF9-1822-4CCA-A2F0-D691C882AC02}"/>
              </a:ext>
            </a:extLst>
          </p:cNvPr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>
            <a:extLst>
              <a:ext uri="{FF2B5EF4-FFF2-40B4-BE49-F238E27FC236}">
                <a16:creationId xmlns:a16="http://schemas.microsoft.com/office/drawing/2014/main" id="{E03C112B-F93F-4F45-8C9D-36E5C980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has_seq0(rcvpkt) 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2" name="Line 20">
            <a:extLst>
              <a:ext uri="{FF2B5EF4-FFF2-40B4-BE49-F238E27FC236}">
                <a16:creationId xmlns:a16="http://schemas.microsoft.com/office/drawing/2014/main" id="{2FA4C0D8-E3EF-4F8D-A5DF-7A071F148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>
            <a:extLst>
              <a:ext uri="{FF2B5EF4-FFF2-40B4-BE49-F238E27FC236}">
                <a16:creationId xmlns:a16="http://schemas.microsoft.com/office/drawing/2014/main" id="{104373FC-6352-40D5-8628-EC48C664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4" name="Freeform 22">
            <a:extLst>
              <a:ext uri="{FF2B5EF4-FFF2-40B4-BE49-F238E27FC236}">
                <a16:creationId xmlns:a16="http://schemas.microsoft.com/office/drawing/2014/main" id="{EF575C72-9A97-4D6F-BBFA-2D5C730D6CE6}"/>
              </a:ext>
            </a:extLst>
          </p:cNvPr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>
            <a:extLst>
              <a:ext uri="{FF2B5EF4-FFF2-40B4-BE49-F238E27FC236}">
                <a16:creationId xmlns:a16="http://schemas.microsoft.com/office/drawing/2014/main" id="{B9A9396F-B7BB-4193-9695-07BFB5B3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6" name="Line 24">
            <a:extLst>
              <a:ext uri="{FF2B5EF4-FFF2-40B4-BE49-F238E27FC236}">
                <a16:creationId xmlns:a16="http://schemas.microsoft.com/office/drawing/2014/main" id="{1987C4B3-EB8A-4A05-8C46-AE143A888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>
            <a:extLst>
              <a:ext uri="{FF2B5EF4-FFF2-40B4-BE49-F238E27FC236}">
                <a16:creationId xmlns:a16="http://schemas.microsoft.com/office/drawing/2014/main" id="{A1630CB0-7795-4411-84DE-52E5A5E2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8" name="Text Box 26">
            <a:extLst>
              <a:ext uri="{FF2B5EF4-FFF2-40B4-BE49-F238E27FC236}">
                <a16:creationId xmlns:a16="http://schemas.microsoft.com/office/drawing/2014/main" id="{7AE4CD39-6851-4CB6-954E-5DF294EF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has_seq1(rcvpkt)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99" name="Line 27">
            <a:extLst>
              <a:ext uri="{FF2B5EF4-FFF2-40B4-BE49-F238E27FC236}">
                <a16:creationId xmlns:a16="http://schemas.microsoft.com/office/drawing/2014/main" id="{732C6EDD-7792-40E9-B2AC-57E2D9591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>
            <a:extLst>
              <a:ext uri="{FF2B5EF4-FFF2-40B4-BE49-F238E27FC236}">
                <a16:creationId xmlns:a16="http://schemas.microsoft.com/office/drawing/2014/main" id="{7865DB14-01E7-47BB-BD5D-6A949B54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1" name="Line 29">
            <a:extLst>
              <a:ext uri="{FF2B5EF4-FFF2-40B4-BE49-F238E27FC236}">
                <a16:creationId xmlns:a16="http://schemas.microsoft.com/office/drawing/2014/main" id="{C66B00F2-A9C0-40B5-9F01-FE098DD98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>
            <a:extLst>
              <a:ext uri="{FF2B5EF4-FFF2-40B4-BE49-F238E27FC236}">
                <a16:creationId xmlns:a16="http://schemas.microsoft.com/office/drawing/2014/main" id="{A97CDDDF-6D22-4DBA-81E9-9F343C0D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3" name="Text Box 31">
            <a:extLst>
              <a:ext uri="{FF2B5EF4-FFF2-40B4-BE49-F238E27FC236}">
                <a16:creationId xmlns:a16="http://schemas.microsoft.com/office/drawing/2014/main" id="{BF87BBA6-BF57-48FF-B5F6-EA894C85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4" name="Freeform 32">
            <a:extLst>
              <a:ext uri="{FF2B5EF4-FFF2-40B4-BE49-F238E27FC236}">
                <a16:creationId xmlns:a16="http://schemas.microsoft.com/office/drawing/2014/main" id="{732F62DC-D6E1-46F0-B570-59D82A08B6BE}"/>
              </a:ext>
            </a:extLst>
          </p:cNvPr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>
            <a:extLst>
              <a:ext uri="{FF2B5EF4-FFF2-40B4-BE49-F238E27FC236}">
                <a16:creationId xmlns:a16="http://schemas.microsoft.com/office/drawing/2014/main" id="{D9E630D4-108F-43AC-A24A-2CAAC5001DF6}"/>
              </a:ext>
            </a:extLst>
          </p:cNvPr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>
            <a:extLst>
              <a:ext uri="{FF2B5EF4-FFF2-40B4-BE49-F238E27FC236}">
                <a16:creationId xmlns:a16="http://schemas.microsoft.com/office/drawing/2014/main" id="{A31D6C8A-0BF3-4ED0-8AFC-4FD0335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>
            <a:extLst>
              <a:ext uri="{FF2B5EF4-FFF2-40B4-BE49-F238E27FC236}">
                <a16:creationId xmlns:a16="http://schemas.microsoft.com/office/drawing/2014/main" id="{3D2E5135-088E-40DA-86E0-89935608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receiver, handles garbled </a:t>
            </a:r>
            <a:r>
              <a:rPr lang="en-US" sz="3200">
                <a:ea typeface="ＭＳ Ｐゴシック" charset="0"/>
                <a:cs typeface="+mj-cs"/>
              </a:rPr>
              <a:t>ACK/NAKs</a:t>
            </a:r>
            <a:endParaRPr lang="en-US" sz="3600">
              <a:ea typeface="ＭＳ Ｐゴシック" charset="0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>
            <a:extLst>
              <a:ext uri="{FF2B5EF4-FFF2-40B4-BE49-F238E27FC236}">
                <a16:creationId xmlns:a16="http://schemas.microsoft.com/office/drawing/2014/main" id="{F41FBCA5-F1F0-4323-8443-84E427DE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5A0A74CA-C3EF-4674-A527-B92FE2B8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7C10879-37DE-47ED-8CC9-36E7B6D41B93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2F760212-935D-46D1-A6FC-220B2AE1A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rdt2.1: discussion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3DF9CA1-D23F-406C-874A-4CE84A9DCD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sender: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seq # added to pkt</a:t>
            </a:r>
          </a:p>
          <a:p>
            <a:r>
              <a:rPr lang="en-US" altLang="en-US"/>
              <a:t>two seq. #</a:t>
            </a:r>
            <a:r>
              <a:rPr lang="ja-JP" altLang="en-US"/>
              <a:t>’</a:t>
            </a:r>
            <a:r>
              <a:rPr lang="en-US" altLang="ja-JP"/>
              <a:t>s (0,1) will suffice.  Why?</a:t>
            </a:r>
          </a:p>
          <a:p>
            <a:r>
              <a:rPr lang="en-US" altLang="en-US"/>
              <a:t>must check if received ACK/NAK corrupted </a:t>
            </a:r>
          </a:p>
          <a:p>
            <a:r>
              <a:rPr lang="en-US" altLang="en-US"/>
              <a:t>twice as many states</a:t>
            </a:r>
          </a:p>
          <a:p>
            <a:pPr lvl="1"/>
            <a:r>
              <a:rPr lang="en-US" altLang="en-US"/>
              <a:t>state must </a:t>
            </a:r>
            <a:r>
              <a:rPr lang="ja-JP" altLang="en-US"/>
              <a:t>“</a:t>
            </a:r>
            <a:r>
              <a:rPr lang="en-US" altLang="ja-JP"/>
              <a:t>remember</a:t>
            </a:r>
            <a:r>
              <a:rPr lang="ja-JP" altLang="en-US"/>
              <a:t>”</a:t>
            </a:r>
            <a:r>
              <a:rPr lang="en-US" altLang="ja-JP"/>
              <a:t> whether </a:t>
            </a:r>
            <a:r>
              <a:rPr lang="ja-JP" altLang="en-US"/>
              <a:t>“</a:t>
            </a:r>
            <a:r>
              <a:rPr lang="en-US" altLang="ja-JP"/>
              <a:t>expected</a:t>
            </a:r>
            <a:r>
              <a:rPr lang="ja-JP" altLang="en-US"/>
              <a:t>”</a:t>
            </a:r>
            <a:r>
              <a:rPr lang="en-US" altLang="ja-JP"/>
              <a:t> pkt should have seq # of 0 or 1 </a:t>
            </a:r>
          </a:p>
          <a:p>
            <a:endParaRPr lang="en-US" altLang="en-US"/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8B5CDDFE-9D97-4158-A065-72A699655A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  <p:pic>
        <p:nvPicPr>
          <p:cNvPr id="51206" name="Picture 5" descr="underline_base">
            <a:extLst>
              <a:ext uri="{FF2B5EF4-FFF2-40B4-BE49-F238E27FC236}">
                <a16:creationId xmlns:a16="http://schemas.microsoft.com/office/drawing/2014/main" id="{09D9CBBD-9264-4966-9346-5D0B2BFFECB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>
            <a:extLst>
              <a:ext uri="{FF2B5EF4-FFF2-40B4-BE49-F238E27FC236}">
                <a16:creationId xmlns:a16="http://schemas.microsoft.com/office/drawing/2014/main" id="{E5E863B0-1149-4DD7-8904-6C4EF870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>
            <a:extLst>
              <a:ext uri="{FF2B5EF4-FFF2-40B4-BE49-F238E27FC236}">
                <a16:creationId xmlns:a16="http://schemas.microsoft.com/office/drawing/2014/main" id="{2D4EC339-F313-4FA6-8E72-9F403DD8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BB07AAB-7659-4390-B8C3-9C324A220392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pic>
        <p:nvPicPr>
          <p:cNvPr id="52227" name="Picture 4" descr="underline_base">
            <a:extLst>
              <a:ext uri="{FF2B5EF4-FFF2-40B4-BE49-F238E27FC236}">
                <a16:creationId xmlns:a16="http://schemas.microsoft.com/office/drawing/2014/main" id="{B0366ADA-270E-41FA-BC19-EF3711DFB0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>
            <a:extLst>
              <a:ext uri="{FF2B5EF4-FFF2-40B4-BE49-F238E27FC236}">
                <a16:creationId xmlns:a16="http://schemas.microsoft.com/office/drawing/2014/main" id="{1C4BDE36-19E7-41FE-8C95-8123E4DD3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rdt2.2: a NAK-free protocol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6870" name="Rectangle 3">
            <a:extLst>
              <a:ext uri="{FF2B5EF4-FFF2-40B4-BE49-F238E27FC236}">
                <a16:creationId xmlns:a16="http://schemas.microsoft.com/office/drawing/2014/main" id="{DB415F6A-AC42-4B52-B3F6-6E94CF3F36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instead of NAK, receiver sends ACK for last pkt received OK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receiver must </a:t>
            </a:r>
            <a:r>
              <a:rPr lang="en-US" i="1">
                <a:ea typeface="ＭＳ Ｐゴシック" charset="0"/>
              </a:rPr>
              <a:t>explicitly</a:t>
            </a:r>
            <a:r>
              <a:rPr lang="en-US">
                <a:ea typeface="ＭＳ Ｐゴシック" charset="0"/>
              </a:rPr>
              <a:t> include seq # of pkt being ACKed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>
                <a:ea typeface="ＭＳ Ｐゴシック" charset="0"/>
                <a:cs typeface="+mn-cs"/>
              </a:rPr>
              <a:t>retransmit current pkt</a:t>
            </a: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F6743AF2-4E5F-4629-9BAE-FEA10FF5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6D43DEA1-C95C-4D10-8DBA-DCFB247B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B43D125-C885-424E-BD76-8555C4BADC65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pic>
        <p:nvPicPr>
          <p:cNvPr id="53251" name="Picture 40" descr="underline_base">
            <a:extLst>
              <a:ext uri="{FF2B5EF4-FFF2-40B4-BE49-F238E27FC236}">
                <a16:creationId xmlns:a16="http://schemas.microsoft.com/office/drawing/2014/main" id="{B9A2AF5C-570E-4105-A48A-14340CE97B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>
            <a:extLst>
              <a:ext uri="{FF2B5EF4-FFF2-40B4-BE49-F238E27FC236}">
                <a16:creationId xmlns:a16="http://schemas.microsoft.com/office/drawing/2014/main" id="{1A7A51F1-27B0-4AE2-BE37-3612E2CC4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rdt2.2: sender, receiver fragments</a:t>
            </a:r>
          </a:p>
        </p:txBody>
      </p:sp>
      <p:grpSp>
        <p:nvGrpSpPr>
          <p:cNvPr id="53253" name="Group 3">
            <a:extLst>
              <a:ext uri="{FF2B5EF4-FFF2-40B4-BE49-F238E27FC236}">
                <a16:creationId xmlns:a16="http://schemas.microsoft.com/office/drawing/2014/main" id="{27A20006-A8C0-4117-A6D4-0598E10FEDB4}"/>
              </a:ext>
            </a:extLst>
          </p:cNvPr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>
              <a:extLst>
                <a:ext uri="{FF2B5EF4-FFF2-40B4-BE49-F238E27FC236}">
                  <a16:creationId xmlns:a16="http://schemas.microsoft.com/office/drawing/2014/main" id="{9438CF6B-E153-4346-9F02-17C4734AE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>
                <a:extLst>
                  <a:ext uri="{FF2B5EF4-FFF2-40B4-BE49-F238E27FC236}">
                    <a16:creationId xmlns:a16="http://schemas.microsoft.com/office/drawing/2014/main" id="{DAE26F2E-9EE6-4528-B739-C04227BAF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9" name="Text Box 6">
                <a:extLst>
                  <a:ext uri="{FF2B5EF4-FFF2-40B4-BE49-F238E27FC236}">
                    <a16:creationId xmlns:a16="http://schemas.microsoft.com/office/drawing/2014/main" id="{027B501A-85E5-45CB-AFD1-AEF0D6497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Arial" panose="020B0604020202020204" pitchFamily="34" charset="0"/>
                  </a:rPr>
                  <a:t>Wait for call 0 from above</a:t>
                </a:r>
                <a:endParaRPr lang="en-US" altLang="en-US" sz="1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3272" name="Text Box 7">
              <a:extLst>
                <a:ext uri="{FF2B5EF4-FFF2-40B4-BE49-F238E27FC236}">
                  <a16:creationId xmlns:a16="http://schemas.microsoft.com/office/drawing/2014/main" id="{994E84E5-44D4-428E-A7E7-FA46662F2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sndpkt = make_pkt(0, data, checksum)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udt_send(sndpkt)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273" name="Text Box 8">
              <a:extLst>
                <a:ext uri="{FF2B5EF4-FFF2-40B4-BE49-F238E27FC236}">
                  <a16:creationId xmlns:a16="http://schemas.microsoft.com/office/drawing/2014/main" id="{6569CBBC-9CD2-4D8D-B642-BE3FB7CA9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rdt_send(data)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274" name="Line 9">
              <a:extLst>
                <a:ext uri="{FF2B5EF4-FFF2-40B4-BE49-F238E27FC236}">
                  <a16:creationId xmlns:a16="http://schemas.microsoft.com/office/drawing/2014/main" id="{564E43E2-9775-45E0-AC95-556B42071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10">
              <a:extLst>
                <a:ext uri="{FF2B5EF4-FFF2-40B4-BE49-F238E27FC236}">
                  <a16:creationId xmlns:a16="http://schemas.microsoft.com/office/drawing/2014/main" id="{B6975904-AABB-490B-8A3A-ACCD628C3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11">
              <a:extLst>
                <a:ext uri="{FF2B5EF4-FFF2-40B4-BE49-F238E27FC236}">
                  <a16:creationId xmlns:a16="http://schemas.microsoft.com/office/drawing/2014/main" id="{831CF7AC-E06E-4E18-A1CD-5CA6EF7E186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0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12">
              <a:extLst>
                <a:ext uri="{FF2B5EF4-FFF2-40B4-BE49-F238E27FC236}">
                  <a16:creationId xmlns:a16="http://schemas.microsoft.com/office/drawing/2014/main" id="{B7344A9A-CDDD-466C-A257-BC78A3A2B84E}"/>
                </a:ext>
              </a:extLst>
            </p:cNvPr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1 h 1080"/>
                <a:gd name="T2" fmla="*/ 0 w 735"/>
                <a:gd name="T3" fmla="*/ 1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Text Box 13">
              <a:extLst>
                <a:ext uri="{FF2B5EF4-FFF2-40B4-BE49-F238E27FC236}">
                  <a16:creationId xmlns:a16="http://schemas.microsoft.com/office/drawing/2014/main" id="{F6B3954C-CBF0-4340-98A7-D9CB55E26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udt_send(sndpkt)</a:t>
              </a:r>
              <a:endParaRPr lang="en-US" altLang="en-US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79" name="Text Box 14">
              <a:extLst>
                <a:ext uri="{FF2B5EF4-FFF2-40B4-BE49-F238E27FC236}">
                  <a16:creationId xmlns:a16="http://schemas.microsoft.com/office/drawing/2014/main" id="{59C641A2-7D40-4DBD-9AB5-8FB939044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( corrupt(rcvpkt) ||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</a:t>
              </a:r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isACK(rcvpkt,1)</a:t>
              </a:r>
              <a:r>
                <a:rPr lang="en-US" altLang="en-US">
                  <a:latin typeface="Arial" panose="020B0604020202020204" pitchFamily="34" charset="0"/>
                </a:rPr>
                <a:t> 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280" name="Line 15">
              <a:extLst>
                <a:ext uri="{FF2B5EF4-FFF2-40B4-BE49-F238E27FC236}">
                  <a16:creationId xmlns:a16="http://schemas.microsoft.com/office/drawing/2014/main" id="{EE4D89E0-B157-4BC2-AC47-0CB4912A1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16">
              <a:extLst>
                <a:ext uri="{FF2B5EF4-FFF2-40B4-BE49-F238E27FC236}">
                  <a16:creationId xmlns:a16="http://schemas.microsoft.com/office/drawing/2014/main" id="{2463AF24-3A2D-435C-A2F0-CC2659FBC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17">
              <a:extLst>
                <a:ext uri="{FF2B5EF4-FFF2-40B4-BE49-F238E27FC236}">
                  <a16:creationId xmlns:a16="http://schemas.microsoft.com/office/drawing/2014/main" id="{E594404C-9D8A-4ECD-997C-750985BBB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 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&amp;&amp; notcorrupt(rcvpkt)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&amp;&amp; </a:t>
              </a:r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isACK(rcvpkt,0)</a:t>
              </a:r>
              <a:r>
                <a:rPr lang="en-US" altLang="en-US" sz="1000"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3283" name="Line 18">
              <a:extLst>
                <a:ext uri="{FF2B5EF4-FFF2-40B4-BE49-F238E27FC236}">
                  <a16:creationId xmlns:a16="http://schemas.microsoft.com/office/drawing/2014/main" id="{AA6D0BAD-635D-4B90-ABF3-00C9AD657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84" name="Group 19">
              <a:extLst>
                <a:ext uri="{FF2B5EF4-FFF2-40B4-BE49-F238E27FC236}">
                  <a16:creationId xmlns:a16="http://schemas.microsoft.com/office/drawing/2014/main" id="{29DA5C16-97FA-4026-A70A-D223E20F0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>
                <a:extLst>
                  <a:ext uri="{FF2B5EF4-FFF2-40B4-BE49-F238E27FC236}">
                    <a16:creationId xmlns:a16="http://schemas.microsoft.com/office/drawing/2014/main" id="{E0A846CF-7189-4470-A3DA-64D9480FE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287" name="Text Box 21">
                <a:extLst>
                  <a:ext uri="{FF2B5EF4-FFF2-40B4-BE49-F238E27FC236}">
                    <a16:creationId xmlns:a16="http://schemas.microsoft.com/office/drawing/2014/main" id="{3DBA3442-9485-4FAE-984D-AB0D2B219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>
                    <a:latin typeface="Arial" panose="020B0604020202020204" pitchFamily="34" charset="0"/>
                  </a:rPr>
                  <a:t>Wait for ACK</a:t>
                </a:r>
              </a:p>
              <a:p>
                <a:r>
                  <a:rPr lang="en-US" altLang="en-US" sz="1400">
                    <a:latin typeface="Arial" panose="020B0604020202020204" pitchFamily="34" charset="0"/>
                  </a:rPr>
                  <a:t>0</a:t>
                </a:r>
                <a:endParaRPr lang="en-US" altLang="en-US" sz="1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926" name="Text Box 22">
              <a:extLst>
                <a:ext uri="{FF2B5EF4-FFF2-40B4-BE49-F238E27FC236}">
                  <a16:creationId xmlns:a16="http://schemas.microsoft.com/office/drawing/2014/main" id="{CECCF5AB-6506-4956-B0A4-C48A7EADC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</a:rPr>
                <a:t>sender FSM</a:t>
              </a:r>
            </a:p>
            <a:p>
              <a:pPr>
                <a:defRPr/>
              </a:pPr>
              <a:r>
                <a:rPr lang="en-US" sz="200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7895" name="Line 23">
            <a:extLst>
              <a:ext uri="{FF2B5EF4-FFF2-40B4-BE49-F238E27FC236}">
                <a16:creationId xmlns:a16="http://schemas.microsoft.com/office/drawing/2014/main" id="{9306FCDE-D861-438F-85F9-BDD62F4F8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46136" name="Group 24">
            <a:extLst>
              <a:ext uri="{FF2B5EF4-FFF2-40B4-BE49-F238E27FC236}">
                <a16:creationId xmlns:a16="http://schemas.microsoft.com/office/drawing/2014/main" id="{0848617D-B753-49C5-8D87-FA09477B51DA}"/>
              </a:ext>
            </a:extLst>
          </p:cNvPr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>
              <a:extLst>
                <a:ext uri="{FF2B5EF4-FFF2-40B4-BE49-F238E27FC236}">
                  <a16:creationId xmlns:a16="http://schemas.microsoft.com/office/drawing/2014/main" id="{E7B8169B-DC98-4EC2-ACF2-15CF3AB95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rdt_rcv(rcvpkt) &amp;&amp; notcorrupt(rcvpkt)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&amp;&amp; has_seq1(rcvpkt) 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257" name="Text Box 26">
              <a:extLst>
                <a:ext uri="{FF2B5EF4-FFF2-40B4-BE49-F238E27FC236}">
                  <a16:creationId xmlns:a16="http://schemas.microsoft.com/office/drawing/2014/main" id="{EFD0210A-F34F-4CBB-9400-5AEC49772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extract(rcvpkt,data)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deliver_data(data)</a:t>
              </a:r>
            </a:p>
            <a:p>
              <a:pPr algn="l"/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sndpkt = make_pkt(ACK1, chksum)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udt_send(sndpkt)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3258" name="Group 27">
              <a:extLst>
                <a:ext uri="{FF2B5EF4-FFF2-40B4-BE49-F238E27FC236}">
                  <a16:creationId xmlns:a16="http://schemas.microsoft.com/office/drawing/2014/main" id="{A99F50CF-0519-44AD-BBD9-87F5FA2AC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>
                <a:extLst>
                  <a:ext uri="{FF2B5EF4-FFF2-40B4-BE49-F238E27FC236}">
                    <a16:creationId xmlns:a16="http://schemas.microsoft.com/office/drawing/2014/main" id="{E66DBA80-3299-4D41-A91F-416E727872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>
                  <a:extLst>
                    <a:ext uri="{FF2B5EF4-FFF2-40B4-BE49-F238E27FC236}">
                      <a16:creationId xmlns:a16="http://schemas.microsoft.com/office/drawing/2014/main" id="{187AC218-BC5D-4181-B41E-320060005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3270" name="Text Box 30">
                  <a:extLst>
                    <a:ext uri="{FF2B5EF4-FFF2-40B4-BE49-F238E27FC236}">
                      <a16:creationId xmlns:a16="http://schemas.microsoft.com/office/drawing/2014/main" id="{1B5F7D12-9963-440E-B70F-3BC9FCF66A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Wait for </a:t>
                  </a:r>
                </a:p>
                <a:p>
                  <a:r>
                    <a:rPr lang="en-US" altLang="en-US" sz="1400">
                      <a:latin typeface="Arial" panose="020B0604020202020204" pitchFamily="34" charset="0"/>
                    </a:rPr>
                    <a:t>0 from below</a:t>
                  </a:r>
                  <a:endParaRPr lang="en-US" altLang="en-US" sz="1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261" name="Freeform 31">
                <a:extLst>
                  <a:ext uri="{FF2B5EF4-FFF2-40B4-BE49-F238E27FC236}">
                    <a16:creationId xmlns:a16="http://schemas.microsoft.com/office/drawing/2014/main" id="{8D7A4E21-5991-4499-B490-AB8C7285F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Freeform 32">
                <a:extLst>
                  <a:ext uri="{FF2B5EF4-FFF2-40B4-BE49-F238E27FC236}">
                    <a16:creationId xmlns:a16="http://schemas.microsoft.com/office/drawing/2014/main" id="{DE96F529-7283-4A9C-8348-F1D2DB248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Line 33">
                <a:extLst>
                  <a:ext uri="{FF2B5EF4-FFF2-40B4-BE49-F238E27FC236}">
                    <a16:creationId xmlns:a16="http://schemas.microsoft.com/office/drawing/2014/main" id="{4007A5E3-222F-4D4C-942F-ADAA99831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Freeform 34">
                <a:extLst>
                  <a:ext uri="{FF2B5EF4-FFF2-40B4-BE49-F238E27FC236}">
                    <a16:creationId xmlns:a16="http://schemas.microsoft.com/office/drawing/2014/main" id="{FC1B39FF-96F8-4A2E-B2BC-17201E52B58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0 h 1815"/>
                  <a:gd name="T2" fmla="*/ 0 w 619"/>
                  <a:gd name="T3" fmla="*/ 0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Line 35">
                <a:extLst>
                  <a:ext uri="{FF2B5EF4-FFF2-40B4-BE49-F238E27FC236}">
                    <a16:creationId xmlns:a16="http://schemas.microsoft.com/office/drawing/2014/main" id="{D1A3571F-EC03-4FEC-94C6-EC787101F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Text Box 36">
                <a:extLst>
                  <a:ext uri="{FF2B5EF4-FFF2-40B4-BE49-F238E27FC236}">
                    <a16:creationId xmlns:a16="http://schemas.microsoft.com/office/drawing/2014/main" id="{92F6AA01-00A9-4D21-AB4E-97C1B2BC6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rdt_rcv(rcvpkt) &amp;&amp; </a:t>
                </a:r>
              </a:p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   (corrupt(rcvpkt) ||</a:t>
                </a:r>
              </a:p>
              <a:p>
                <a:pPr algn="l"/>
                <a:r>
                  <a:rPr lang="en-US" altLang="en-US">
                    <a:latin typeface="Arial" panose="020B0604020202020204" pitchFamily="34" charset="0"/>
                  </a:rPr>
                  <a:t>     </a:t>
                </a:r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has_seq1(rcvpkt))</a:t>
                </a:r>
                <a:endPara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67" name="Text Box 37">
                <a:extLst>
                  <a:ext uri="{FF2B5EF4-FFF2-40B4-BE49-F238E27FC236}">
                    <a16:creationId xmlns:a16="http://schemas.microsoft.com/office/drawing/2014/main" id="{521B0D76-4CB2-4D00-8CF6-E9196A5D6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udt_send(sndpkt)</a:t>
                </a:r>
                <a:endPara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09" name="Text Box 38">
                <a:extLst>
                  <a:ext uri="{FF2B5EF4-FFF2-40B4-BE49-F238E27FC236}">
                    <a16:creationId xmlns:a16="http://schemas.microsoft.com/office/drawing/2014/main" id="{DEDA78C3-EE6E-4733-928D-EC70F202A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</a:rPr>
                  <a:t>receiver FSM</a:t>
                </a:r>
              </a:p>
              <a:p>
                <a:pPr>
                  <a:defRPr/>
                </a:pPr>
                <a:r>
                  <a:rPr lang="en-US" sz="200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7900" name="Text Box 39">
              <a:extLst>
                <a:ext uri="{FF2B5EF4-FFF2-40B4-BE49-F238E27FC236}">
                  <a16:creationId xmlns:a16="http://schemas.microsoft.com/office/drawing/2014/main" id="{B3CED293-F425-4F51-8118-BD3F36749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Symbol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>
            <a:extLst>
              <a:ext uri="{FF2B5EF4-FFF2-40B4-BE49-F238E27FC236}">
                <a16:creationId xmlns:a16="http://schemas.microsoft.com/office/drawing/2014/main" id="{3403D4AB-CA23-4EB3-B518-2161FB63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5" name="Slide Number Placeholder 6">
            <a:extLst>
              <a:ext uri="{FF2B5EF4-FFF2-40B4-BE49-F238E27FC236}">
                <a16:creationId xmlns:a16="http://schemas.microsoft.com/office/drawing/2014/main" id="{ADD9E182-E745-455C-B586-229CE295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5F5F4E3-3C23-4130-B9B7-6A154DCDEEF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5894091-1257-42F6-9CB3-3E247FA0A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rdt3.0: channels with errors </a:t>
            </a:r>
            <a:r>
              <a:rPr lang="en-US" sz="3600" i="1">
                <a:ea typeface="ＭＳ Ｐゴシック" charset="0"/>
                <a:cs typeface="+mj-cs"/>
              </a:rPr>
              <a:t>and</a:t>
            </a:r>
            <a:r>
              <a:rPr lang="en-US" sz="3600">
                <a:ea typeface="ＭＳ Ｐゴシック" charset="0"/>
                <a:cs typeface="+mj-cs"/>
              </a:rPr>
              <a:t> loss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C4DF1FC3-9491-406E-9C30-75A67C5AD1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new assumption:</a:t>
            </a:r>
            <a:r>
              <a:rPr lang="en-US" altLang="en-US"/>
              <a:t> underlying channel can also lose packets (data, ACKs)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checksum, seq. #, ACKs, retransmissions will be of help … but not enough</a:t>
            </a:r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0E69ACB5-2F18-4BA5-A595-47190A8F03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approach:</a:t>
            </a:r>
            <a:r>
              <a:rPr lang="en-US" altLang="en-US"/>
              <a:t> sender waits </a:t>
            </a:r>
            <a:r>
              <a:rPr lang="ja-JP" altLang="en-US"/>
              <a:t>“</a:t>
            </a:r>
            <a:r>
              <a:rPr lang="en-US" altLang="ja-JP"/>
              <a:t>reasonable</a:t>
            </a:r>
            <a:r>
              <a:rPr lang="ja-JP" altLang="en-US"/>
              <a:t>”</a:t>
            </a:r>
            <a:r>
              <a:rPr lang="en-US" altLang="ja-JP"/>
              <a:t> amount of time for ACK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if pkt (or ACK) just delayed (not lost):</a:t>
            </a:r>
          </a:p>
          <a:p>
            <a:pPr lvl="1"/>
            <a:r>
              <a:rPr lang="en-US" altLang="en-US"/>
              <a:t>retransmission will be  duplicate, but seq. #</a:t>
            </a:r>
            <a:r>
              <a:rPr lang="ja-JP" altLang="en-US"/>
              <a:t>’</a:t>
            </a:r>
            <a:r>
              <a:rPr lang="en-US" altLang="ja-JP"/>
              <a:t>s already handles this</a:t>
            </a:r>
            <a:endParaRPr lang="en-US" altLang="ja-JP" sz="2000"/>
          </a:p>
          <a:p>
            <a:pPr lvl="1"/>
            <a:r>
              <a:rPr lang="en-US" altLang="en-US"/>
              <a:t>receiver must specify seq # of pkt being ACKed</a:t>
            </a:r>
            <a:endParaRPr lang="en-US" altLang="en-US" sz="2000"/>
          </a:p>
          <a:p>
            <a:pPr>
              <a:lnSpc>
                <a:spcPct val="70000"/>
              </a:lnSpc>
            </a:pPr>
            <a:r>
              <a:rPr lang="en-US" altLang="en-US" sz="2400"/>
              <a:t>requires countdown timer</a:t>
            </a:r>
          </a:p>
        </p:txBody>
      </p:sp>
      <p:pic>
        <p:nvPicPr>
          <p:cNvPr id="54278" name="Picture 5" descr="underline_base">
            <a:extLst>
              <a:ext uri="{FF2B5EF4-FFF2-40B4-BE49-F238E27FC236}">
                <a16:creationId xmlns:a16="http://schemas.microsoft.com/office/drawing/2014/main" id="{01E5D954-482C-43DA-BD51-D1775DB5E5E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796A55B0-0033-4593-8ED4-AED909F0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EBBD739C-F0B8-43C0-B9A5-AE9CBE62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59EF18E-7B5C-4AF6-8DE4-16BBA49C0170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E5CFCC00-D99C-4ADA-8485-EF3E8D07D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sender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07212076-CC83-4C50-B887-4C65C82E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7F04EFBB-B711-4CAD-8052-A5DE9B97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2" name="Line 5">
            <a:extLst>
              <a:ext uri="{FF2B5EF4-FFF2-40B4-BE49-F238E27FC236}">
                <a16:creationId xmlns:a16="http://schemas.microsoft.com/office/drawing/2014/main" id="{8CBAB90E-7F91-475C-BE52-06654FB02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6">
            <a:extLst>
              <a:ext uri="{FF2B5EF4-FFF2-40B4-BE49-F238E27FC236}">
                <a16:creationId xmlns:a16="http://schemas.microsoft.com/office/drawing/2014/main" id="{38D06062-5E64-4CA8-BD8D-F9CCD8FA4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4" name="Group 7">
            <a:extLst>
              <a:ext uri="{FF2B5EF4-FFF2-40B4-BE49-F238E27FC236}">
                <a16:creationId xmlns:a16="http://schemas.microsoft.com/office/drawing/2014/main" id="{3C1C63CD-2B7C-4FA3-8A87-FD627980E32B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>
              <a:extLst>
                <a:ext uri="{FF2B5EF4-FFF2-40B4-BE49-F238E27FC236}">
                  <a16:creationId xmlns:a16="http://schemas.microsoft.com/office/drawing/2014/main" id="{CF540E1D-B890-4FDC-8D24-5F2D3BB0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3" name="Text Box 9">
              <a:extLst>
                <a:ext uri="{FF2B5EF4-FFF2-40B4-BE49-F238E27FC236}">
                  <a16:creationId xmlns:a16="http://schemas.microsoft.com/office/drawing/2014/main" id="{09A4BDB4-C572-43F3-976B-53493BF01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05" name="Freeform 10">
            <a:extLst>
              <a:ext uri="{FF2B5EF4-FFF2-40B4-BE49-F238E27FC236}">
                <a16:creationId xmlns:a16="http://schemas.microsoft.com/office/drawing/2014/main" id="{2E1B9683-8414-4FDB-AC26-7F19CC8E0789}"/>
              </a:ext>
            </a:extLst>
          </p:cNvPr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1">
            <a:extLst>
              <a:ext uri="{FF2B5EF4-FFF2-40B4-BE49-F238E27FC236}">
                <a16:creationId xmlns:a16="http://schemas.microsoft.com/office/drawing/2014/main" id="{00362375-E5C8-4C85-A5A1-47EEBD17A16C}"/>
              </a:ext>
            </a:extLst>
          </p:cNvPr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>
            <a:extLst>
              <a:ext uri="{FF2B5EF4-FFF2-40B4-BE49-F238E27FC236}">
                <a16:creationId xmlns:a16="http://schemas.microsoft.com/office/drawing/2014/main" id="{0AADAB10-B035-44D1-A28B-DE1DBC413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isACK(rcvpkt,1) 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8" name="Line 13">
            <a:extLst>
              <a:ext uri="{FF2B5EF4-FFF2-40B4-BE49-F238E27FC236}">
                <a16:creationId xmlns:a16="http://schemas.microsoft.com/office/drawing/2014/main" id="{FD98A365-F478-4323-9100-DC13FC7EC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9" name="Group 14">
            <a:extLst>
              <a:ext uri="{FF2B5EF4-FFF2-40B4-BE49-F238E27FC236}">
                <a16:creationId xmlns:a16="http://schemas.microsoft.com/office/drawing/2014/main" id="{90D3B7EA-FEA4-461E-AC35-BA727113C339}"/>
              </a:ext>
            </a:extLst>
          </p:cNvPr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>
              <a:extLst>
                <a:ext uri="{FF2B5EF4-FFF2-40B4-BE49-F238E27FC236}">
                  <a16:creationId xmlns:a16="http://schemas.microsoft.com/office/drawing/2014/main" id="{47D69866-9528-45B4-9FA2-CE0C31DB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1" name="Text Box 16">
              <a:extLst>
                <a:ext uri="{FF2B5EF4-FFF2-40B4-BE49-F238E27FC236}">
                  <a16:creationId xmlns:a16="http://schemas.microsoft.com/office/drawing/2014/main" id="{85F12568-46E4-43AC-BE7B-51541B1F9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10" name="Freeform 17">
            <a:extLst>
              <a:ext uri="{FF2B5EF4-FFF2-40B4-BE49-F238E27FC236}">
                <a16:creationId xmlns:a16="http://schemas.microsoft.com/office/drawing/2014/main" id="{28155270-936D-412B-B072-C20F3272569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8">
            <a:extLst>
              <a:ext uri="{FF2B5EF4-FFF2-40B4-BE49-F238E27FC236}">
                <a16:creationId xmlns:a16="http://schemas.microsoft.com/office/drawing/2014/main" id="{9B0C7D0D-B21E-4987-8C1C-3DDC932DBBC9}"/>
              </a:ext>
            </a:extLst>
          </p:cNvPr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9">
            <a:extLst>
              <a:ext uri="{FF2B5EF4-FFF2-40B4-BE49-F238E27FC236}">
                <a16:creationId xmlns:a16="http://schemas.microsoft.com/office/drawing/2014/main" id="{0D7CE563-38EB-4386-B6FB-B9AACFEBE99D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20">
            <a:extLst>
              <a:ext uri="{FF2B5EF4-FFF2-40B4-BE49-F238E27FC236}">
                <a16:creationId xmlns:a16="http://schemas.microsoft.com/office/drawing/2014/main" id="{FB2F711D-22FA-4799-843E-385E046F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14" name="Text Box 21">
            <a:extLst>
              <a:ext uri="{FF2B5EF4-FFF2-40B4-BE49-F238E27FC236}">
                <a16:creationId xmlns:a16="http://schemas.microsoft.com/office/drawing/2014/main" id="{3E945F45-63DB-4A03-853A-BFD3DC05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15" name="Line 22">
            <a:extLst>
              <a:ext uri="{FF2B5EF4-FFF2-40B4-BE49-F238E27FC236}">
                <a16:creationId xmlns:a16="http://schemas.microsoft.com/office/drawing/2014/main" id="{6EAC1A0B-67CE-4760-ACBD-715464B3D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3">
            <a:extLst>
              <a:ext uri="{FF2B5EF4-FFF2-40B4-BE49-F238E27FC236}">
                <a16:creationId xmlns:a16="http://schemas.microsoft.com/office/drawing/2014/main" id="{ACD56A6B-5AB8-4F82-AECD-41194D59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isACK(rcvpkt,0)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317" name="Line 24">
            <a:extLst>
              <a:ext uri="{FF2B5EF4-FFF2-40B4-BE49-F238E27FC236}">
                <a16:creationId xmlns:a16="http://schemas.microsoft.com/office/drawing/2014/main" id="{CE763962-837F-4AA3-8E5C-169E597A8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5">
            <a:extLst>
              <a:ext uri="{FF2B5EF4-FFF2-40B4-BE49-F238E27FC236}">
                <a16:creationId xmlns:a16="http://schemas.microsoft.com/office/drawing/2014/main" id="{8AAB7EC0-D42C-4B71-B63A-596A550E9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isACK(rcvpkt,0) 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19" name="Line 26">
            <a:extLst>
              <a:ext uri="{FF2B5EF4-FFF2-40B4-BE49-F238E27FC236}">
                <a16:creationId xmlns:a16="http://schemas.microsoft.com/office/drawing/2014/main" id="{529A5BF0-D6D1-46AD-BA60-9C3CFF1B9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7">
            <a:extLst>
              <a:ext uri="{FF2B5EF4-FFF2-40B4-BE49-F238E27FC236}">
                <a16:creationId xmlns:a16="http://schemas.microsoft.com/office/drawing/2014/main" id="{ECCA0155-208D-4FCD-A1EC-6AE00BD5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isACK(rcvpkt,1)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321" name="Line 28">
            <a:extLst>
              <a:ext uri="{FF2B5EF4-FFF2-40B4-BE49-F238E27FC236}">
                <a16:creationId xmlns:a16="http://schemas.microsoft.com/office/drawing/2014/main" id="{09201E84-2F52-44FB-989E-422F26BA9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Text Box 29">
            <a:extLst>
              <a:ext uri="{FF2B5EF4-FFF2-40B4-BE49-F238E27FC236}">
                <a16:creationId xmlns:a16="http://schemas.microsoft.com/office/drawing/2014/main" id="{5E7AAD24-65E8-4851-91CF-6A71DB6F1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stop_timer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3" name="Text Box 30">
            <a:extLst>
              <a:ext uri="{FF2B5EF4-FFF2-40B4-BE49-F238E27FC236}">
                <a16:creationId xmlns:a16="http://schemas.microsoft.com/office/drawing/2014/main" id="{4D909595-0AD5-4BAF-BD7E-D4B8C602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stop_timer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4" name="Freeform 31">
            <a:extLst>
              <a:ext uri="{FF2B5EF4-FFF2-40B4-BE49-F238E27FC236}">
                <a16:creationId xmlns:a16="http://schemas.microsoft.com/office/drawing/2014/main" id="{0954652A-54E8-4E15-8FB1-23ACD6FDABDE}"/>
              </a:ext>
            </a:extLst>
          </p:cNvPr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32">
            <a:extLst>
              <a:ext uri="{FF2B5EF4-FFF2-40B4-BE49-F238E27FC236}">
                <a16:creationId xmlns:a16="http://schemas.microsoft.com/office/drawing/2014/main" id="{96CBD043-ADB6-40B4-B534-A9E18D62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6" name="Text Box 33">
            <a:extLst>
              <a:ext uri="{FF2B5EF4-FFF2-40B4-BE49-F238E27FC236}">
                <a16:creationId xmlns:a16="http://schemas.microsoft.com/office/drawing/2014/main" id="{A1B69547-23F4-436E-BA33-9C336A4C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7" name="Line 34">
            <a:extLst>
              <a:ext uri="{FF2B5EF4-FFF2-40B4-BE49-F238E27FC236}">
                <a16:creationId xmlns:a16="http://schemas.microsoft.com/office/drawing/2014/main" id="{FE416550-88A3-49A6-B3FF-57B56CBF3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5">
            <a:extLst>
              <a:ext uri="{FF2B5EF4-FFF2-40B4-BE49-F238E27FC236}">
                <a16:creationId xmlns:a16="http://schemas.microsoft.com/office/drawing/2014/main" id="{B2D0708A-5D05-4622-8EEC-1C19E934BDBA}"/>
              </a:ext>
            </a:extLst>
          </p:cNvPr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6">
            <a:extLst>
              <a:ext uri="{FF2B5EF4-FFF2-40B4-BE49-F238E27FC236}">
                <a16:creationId xmlns:a16="http://schemas.microsoft.com/office/drawing/2014/main" id="{7A339396-468E-4FFA-88E6-C12F67DCCB2B}"/>
              </a:ext>
            </a:extLst>
          </p:cNvPr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7">
            <a:extLst>
              <a:ext uri="{FF2B5EF4-FFF2-40B4-BE49-F238E27FC236}">
                <a16:creationId xmlns:a16="http://schemas.microsoft.com/office/drawing/2014/main" id="{81C18886-2DCE-4264-BA59-DBEA9197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31" name="Text Box 38">
            <a:extLst>
              <a:ext uri="{FF2B5EF4-FFF2-40B4-BE49-F238E27FC236}">
                <a16:creationId xmlns:a16="http://schemas.microsoft.com/office/drawing/2014/main" id="{F02C5983-6024-42FF-AEEA-F1F00F12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32" name="Line 39">
            <a:extLst>
              <a:ext uri="{FF2B5EF4-FFF2-40B4-BE49-F238E27FC236}">
                <a16:creationId xmlns:a16="http://schemas.microsoft.com/office/drawing/2014/main" id="{254BE460-373D-4107-8586-FA3656060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40">
            <a:extLst>
              <a:ext uri="{FF2B5EF4-FFF2-40B4-BE49-F238E27FC236}">
                <a16:creationId xmlns:a16="http://schemas.microsoft.com/office/drawing/2014/main" id="{9DE379CD-7FF0-4B51-BE03-514F36684C4E}"/>
              </a:ext>
            </a:extLst>
          </p:cNvPr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Text Box 41">
            <a:extLst>
              <a:ext uri="{FF2B5EF4-FFF2-40B4-BE49-F238E27FC236}">
                <a16:creationId xmlns:a16="http://schemas.microsoft.com/office/drawing/2014/main" id="{365947C7-105C-4C54-AC80-78EAB5D2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55335" name="Group 42">
            <a:extLst>
              <a:ext uri="{FF2B5EF4-FFF2-40B4-BE49-F238E27FC236}">
                <a16:creationId xmlns:a16="http://schemas.microsoft.com/office/drawing/2014/main" id="{ACE095BB-4907-4F6F-BA41-CC1FC0E8B16F}"/>
              </a:ext>
            </a:extLst>
          </p:cNvPr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>
              <a:extLst>
                <a:ext uri="{FF2B5EF4-FFF2-40B4-BE49-F238E27FC236}">
                  <a16:creationId xmlns:a16="http://schemas.microsoft.com/office/drawing/2014/main" id="{91D38646-68CA-4784-BA97-4A0DDA1B9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9" name="Text Box 44">
              <a:extLst>
                <a:ext uri="{FF2B5EF4-FFF2-40B4-BE49-F238E27FC236}">
                  <a16:creationId xmlns:a16="http://schemas.microsoft.com/office/drawing/2014/main" id="{11960868-DFE9-4C1C-AEF8-E84DB9918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call 0from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36" name="Line 45">
            <a:extLst>
              <a:ext uri="{FF2B5EF4-FFF2-40B4-BE49-F238E27FC236}">
                <a16:creationId xmlns:a16="http://schemas.microsoft.com/office/drawing/2014/main" id="{419809B0-F9E2-4038-8506-867CEAC8B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37" name="Group 46">
            <a:extLst>
              <a:ext uri="{FF2B5EF4-FFF2-40B4-BE49-F238E27FC236}">
                <a16:creationId xmlns:a16="http://schemas.microsoft.com/office/drawing/2014/main" id="{6E1B2437-9FDC-4F63-A179-6A918FA218A9}"/>
              </a:ext>
            </a:extLst>
          </p:cNvPr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>
              <a:extLst>
                <a:ext uri="{FF2B5EF4-FFF2-40B4-BE49-F238E27FC236}">
                  <a16:creationId xmlns:a16="http://schemas.microsoft.com/office/drawing/2014/main" id="{592EB8A9-4752-4874-8855-03F07A796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7" name="Text Box 48">
              <a:extLst>
                <a:ext uri="{FF2B5EF4-FFF2-40B4-BE49-F238E27FC236}">
                  <a16:creationId xmlns:a16="http://schemas.microsoft.com/office/drawing/2014/main" id="{10CC17B4-60F5-4CED-8F57-EE8995B44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38" name="Freeform 49">
            <a:extLst>
              <a:ext uri="{FF2B5EF4-FFF2-40B4-BE49-F238E27FC236}">
                <a16:creationId xmlns:a16="http://schemas.microsoft.com/office/drawing/2014/main" id="{6091B668-4635-4DA1-97BF-C5A573428CC3}"/>
              </a:ext>
            </a:extLst>
          </p:cNvPr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>
            <a:extLst>
              <a:ext uri="{FF2B5EF4-FFF2-40B4-BE49-F238E27FC236}">
                <a16:creationId xmlns:a16="http://schemas.microsoft.com/office/drawing/2014/main" id="{7919C722-355B-49AF-9AA7-196CBE29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5340" name="Text Box 51">
            <a:extLst>
              <a:ext uri="{FF2B5EF4-FFF2-40B4-BE49-F238E27FC236}">
                <a16:creationId xmlns:a16="http://schemas.microsoft.com/office/drawing/2014/main" id="{E984745D-5CC7-41E6-85F9-58E606700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41" name="Line 52">
            <a:extLst>
              <a:ext uri="{FF2B5EF4-FFF2-40B4-BE49-F238E27FC236}">
                <a16:creationId xmlns:a16="http://schemas.microsoft.com/office/drawing/2014/main" id="{5ACD7E4E-D4BA-4E3B-80B7-A065AC6C4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>
            <a:extLst>
              <a:ext uri="{FF2B5EF4-FFF2-40B4-BE49-F238E27FC236}">
                <a16:creationId xmlns:a16="http://schemas.microsoft.com/office/drawing/2014/main" id="{FEED022E-E312-4428-A094-ED68E3A1A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9984" name="Text Box 54">
            <a:extLst>
              <a:ext uri="{FF2B5EF4-FFF2-40B4-BE49-F238E27FC236}">
                <a16:creationId xmlns:a16="http://schemas.microsoft.com/office/drawing/2014/main" id="{73E9E4CC-D42E-4957-AEF3-A35A7438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39985" name="Text Box 55">
            <a:extLst>
              <a:ext uri="{FF2B5EF4-FFF2-40B4-BE49-F238E27FC236}">
                <a16:creationId xmlns:a16="http://schemas.microsoft.com/office/drawing/2014/main" id="{72D59DE7-269A-4C31-BE17-EBB143921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55345" name="Picture 56" descr="underline_base">
            <a:extLst>
              <a:ext uri="{FF2B5EF4-FFF2-40B4-BE49-F238E27FC236}">
                <a16:creationId xmlns:a16="http://schemas.microsoft.com/office/drawing/2014/main" id="{288CFA33-A1D2-4260-900A-F03D2101EF2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>
            <a:extLst>
              <a:ext uri="{FF2B5EF4-FFF2-40B4-BE49-F238E27FC236}">
                <a16:creationId xmlns:a16="http://schemas.microsoft.com/office/drawing/2014/main" id="{645568F3-28EB-4339-AC98-8D9998D5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9" name="Slide Number Placeholder 6">
            <a:extLst>
              <a:ext uri="{FF2B5EF4-FFF2-40B4-BE49-F238E27FC236}">
                <a16:creationId xmlns:a16="http://schemas.microsoft.com/office/drawing/2014/main" id="{3475A07E-C81F-4562-B054-646AE205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F2CA528-5B0F-4899-9DB5-826E6E739EA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grpSp>
        <p:nvGrpSpPr>
          <p:cNvPr id="18435" name="Group 894">
            <a:extLst>
              <a:ext uri="{FF2B5EF4-FFF2-40B4-BE49-F238E27FC236}">
                <a16:creationId xmlns:a16="http://schemas.microsoft.com/office/drawing/2014/main" id="{4360EC2F-A504-4B1E-8BE5-741CA9C4921F}"/>
              </a:ext>
            </a:extLst>
          </p:cNvPr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8464" name="Freeform 895">
              <a:extLst>
                <a:ext uri="{FF2B5EF4-FFF2-40B4-BE49-F238E27FC236}">
                  <a16:creationId xmlns:a16="http://schemas.microsoft.com/office/drawing/2014/main" id="{262C09B4-42BA-49C3-AF52-B86F9EE2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5" name="Group 896">
              <a:extLst>
                <a:ext uri="{FF2B5EF4-FFF2-40B4-BE49-F238E27FC236}">
                  <a16:creationId xmlns:a16="http://schemas.microsoft.com/office/drawing/2014/main" id="{8F2F90CA-1493-4719-9C51-F78D92C52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>
                <a:extLst>
                  <a:ext uri="{FF2B5EF4-FFF2-40B4-BE49-F238E27FC236}">
                    <a16:creationId xmlns:a16="http://schemas.microsoft.com/office/drawing/2014/main" id="{65AD4262-0B80-4897-90F2-F3B515F03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>
                <a:extLst>
                  <a:ext uri="{FF2B5EF4-FFF2-40B4-BE49-F238E27FC236}">
                    <a16:creationId xmlns:a16="http://schemas.microsoft.com/office/drawing/2014/main" id="{927A361E-A543-4EE0-8F06-64AAC709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466" name="Freeform 899">
              <a:extLst>
                <a:ext uri="{FF2B5EF4-FFF2-40B4-BE49-F238E27FC236}">
                  <a16:creationId xmlns:a16="http://schemas.microsoft.com/office/drawing/2014/main" id="{2C43F2CE-AD2F-45ED-B483-BC492BDE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>
              <a:extLst>
                <a:ext uri="{FF2B5EF4-FFF2-40B4-BE49-F238E27FC236}">
                  <a16:creationId xmlns:a16="http://schemas.microsoft.com/office/drawing/2014/main" id="{2E19C9D7-CE8D-45BF-AA41-E33137C3D4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>
              <a:extLst>
                <a:ext uri="{FF2B5EF4-FFF2-40B4-BE49-F238E27FC236}">
                  <a16:creationId xmlns:a16="http://schemas.microsoft.com/office/drawing/2014/main" id="{4DFFF69C-56C7-4572-AB24-F0C8AA0961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>
              <a:extLst>
                <a:ext uri="{FF2B5EF4-FFF2-40B4-BE49-F238E27FC236}">
                  <a16:creationId xmlns:a16="http://schemas.microsoft.com/office/drawing/2014/main" id="{AE7F9BB4-F308-456A-ADEE-985514DFA9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>
              <a:extLst>
                <a:ext uri="{FF2B5EF4-FFF2-40B4-BE49-F238E27FC236}">
                  <a16:creationId xmlns:a16="http://schemas.microsoft.com/office/drawing/2014/main" id="{E3B1B8F2-E104-437D-8A15-B258A8C42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>
              <a:extLst>
                <a:ext uri="{FF2B5EF4-FFF2-40B4-BE49-F238E27FC236}">
                  <a16:creationId xmlns:a16="http://schemas.microsoft.com/office/drawing/2014/main" id="{0CDB9F9E-5829-4BF9-9FE8-BA286350F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>
              <a:extLst>
                <a:ext uri="{FF2B5EF4-FFF2-40B4-BE49-F238E27FC236}">
                  <a16:creationId xmlns:a16="http://schemas.microsoft.com/office/drawing/2014/main" id="{FD8C8B7B-933E-4E6A-862A-5D1F0EC02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>
              <a:extLst>
                <a:ext uri="{FF2B5EF4-FFF2-40B4-BE49-F238E27FC236}">
                  <a16:creationId xmlns:a16="http://schemas.microsoft.com/office/drawing/2014/main" id="{EA33D495-4571-4DBD-8E28-46039E421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>
              <a:extLst>
                <a:ext uri="{FF2B5EF4-FFF2-40B4-BE49-F238E27FC236}">
                  <a16:creationId xmlns:a16="http://schemas.microsoft.com/office/drawing/2014/main" id="{F23228FC-D707-4934-854A-95B201A05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>
              <a:extLst>
                <a:ext uri="{FF2B5EF4-FFF2-40B4-BE49-F238E27FC236}">
                  <a16:creationId xmlns:a16="http://schemas.microsoft.com/office/drawing/2014/main" id="{D78BC681-8B16-48B6-AF74-8A2B0B97C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>
              <a:extLst>
                <a:ext uri="{FF2B5EF4-FFF2-40B4-BE49-F238E27FC236}">
                  <a16:creationId xmlns:a16="http://schemas.microsoft.com/office/drawing/2014/main" id="{F9581262-FA6D-43E7-B63C-68FE37DA5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>
              <a:extLst>
                <a:ext uri="{FF2B5EF4-FFF2-40B4-BE49-F238E27FC236}">
                  <a16:creationId xmlns:a16="http://schemas.microsoft.com/office/drawing/2014/main" id="{2EBF70C3-F969-4797-B778-6920DCF89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>
              <a:extLst>
                <a:ext uri="{FF2B5EF4-FFF2-40B4-BE49-F238E27FC236}">
                  <a16:creationId xmlns:a16="http://schemas.microsoft.com/office/drawing/2014/main" id="{131FBDA6-9058-4F9D-A7A2-7E58A9BB1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>
              <a:extLst>
                <a:ext uri="{FF2B5EF4-FFF2-40B4-BE49-F238E27FC236}">
                  <a16:creationId xmlns:a16="http://schemas.microsoft.com/office/drawing/2014/main" id="{5925202B-AD34-472E-918F-4D7338863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>
              <a:extLst>
                <a:ext uri="{FF2B5EF4-FFF2-40B4-BE49-F238E27FC236}">
                  <a16:creationId xmlns:a16="http://schemas.microsoft.com/office/drawing/2014/main" id="{4E2640DC-3B22-474E-9A28-11AC5AC86C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81" name="Group 914">
              <a:extLst>
                <a:ext uri="{FF2B5EF4-FFF2-40B4-BE49-F238E27FC236}">
                  <a16:creationId xmlns:a16="http://schemas.microsoft.com/office/drawing/2014/main" id="{40DB210A-E56C-4B33-B9FF-17BC51B3D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8841" name="Picture 915" descr="access_point_stylized_small">
                <a:extLst>
                  <a:ext uri="{FF2B5EF4-FFF2-40B4-BE49-F238E27FC236}">
                    <a16:creationId xmlns:a16="http://schemas.microsoft.com/office/drawing/2014/main" id="{9ECB635E-3BD5-4FE0-A45C-77767F7EBC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42" name="Picture 916" descr="antenna_radiation_stylized">
                <a:extLst>
                  <a:ext uri="{FF2B5EF4-FFF2-40B4-BE49-F238E27FC236}">
                    <a16:creationId xmlns:a16="http://schemas.microsoft.com/office/drawing/2014/main" id="{FDE377EA-04AD-45BB-A020-18E58EDD5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Freeform 917">
              <a:extLst>
                <a:ext uri="{FF2B5EF4-FFF2-40B4-BE49-F238E27FC236}">
                  <a16:creationId xmlns:a16="http://schemas.microsoft.com/office/drawing/2014/main" id="{F4C66CA1-BE0A-4639-B356-29AC878F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918">
              <a:extLst>
                <a:ext uri="{FF2B5EF4-FFF2-40B4-BE49-F238E27FC236}">
                  <a16:creationId xmlns:a16="http://schemas.microsoft.com/office/drawing/2014/main" id="{BB809E8A-FF2B-4B68-ACE0-F10A6483B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>
              <a:extLst>
                <a:ext uri="{FF2B5EF4-FFF2-40B4-BE49-F238E27FC236}">
                  <a16:creationId xmlns:a16="http://schemas.microsoft.com/office/drawing/2014/main" id="{AAFC72CB-1DF6-4FF2-AEC5-A7926C871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>
              <a:extLst>
                <a:ext uri="{FF2B5EF4-FFF2-40B4-BE49-F238E27FC236}">
                  <a16:creationId xmlns:a16="http://schemas.microsoft.com/office/drawing/2014/main" id="{8854E8FC-0CEF-4AA7-A093-314FCEEE8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>
              <a:extLst>
                <a:ext uri="{FF2B5EF4-FFF2-40B4-BE49-F238E27FC236}">
                  <a16:creationId xmlns:a16="http://schemas.microsoft.com/office/drawing/2014/main" id="{31010AC7-6404-4637-B422-676D79E7C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>
              <a:extLst>
                <a:ext uri="{FF2B5EF4-FFF2-40B4-BE49-F238E27FC236}">
                  <a16:creationId xmlns:a16="http://schemas.microsoft.com/office/drawing/2014/main" id="{2FEFC1E5-87E3-4CBD-A46E-A6167FCFF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>
              <a:extLst>
                <a:ext uri="{FF2B5EF4-FFF2-40B4-BE49-F238E27FC236}">
                  <a16:creationId xmlns:a16="http://schemas.microsoft.com/office/drawing/2014/main" id="{FF2A531A-9634-4F77-BCCC-16C508B96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>
              <a:extLst>
                <a:ext uri="{FF2B5EF4-FFF2-40B4-BE49-F238E27FC236}">
                  <a16:creationId xmlns:a16="http://schemas.microsoft.com/office/drawing/2014/main" id="{6E22A8D0-A4C8-4728-B73C-980FBFCFC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>
              <a:extLst>
                <a:ext uri="{FF2B5EF4-FFF2-40B4-BE49-F238E27FC236}">
                  <a16:creationId xmlns:a16="http://schemas.microsoft.com/office/drawing/2014/main" id="{839F343E-5CFA-44F7-9FAB-5169B7811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>
              <a:extLst>
                <a:ext uri="{FF2B5EF4-FFF2-40B4-BE49-F238E27FC236}">
                  <a16:creationId xmlns:a16="http://schemas.microsoft.com/office/drawing/2014/main" id="{4900127F-6339-4C84-B390-251C8C635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>
              <a:extLst>
                <a:ext uri="{FF2B5EF4-FFF2-40B4-BE49-F238E27FC236}">
                  <a16:creationId xmlns:a16="http://schemas.microsoft.com/office/drawing/2014/main" id="{D8EF8017-F763-4DA6-BBF5-B04F3AA7A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>
              <a:extLst>
                <a:ext uri="{FF2B5EF4-FFF2-40B4-BE49-F238E27FC236}">
                  <a16:creationId xmlns:a16="http://schemas.microsoft.com/office/drawing/2014/main" id="{DF27720A-21DD-4A79-9197-3FE0CB7A6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>
              <a:extLst>
                <a:ext uri="{FF2B5EF4-FFF2-40B4-BE49-F238E27FC236}">
                  <a16:creationId xmlns:a16="http://schemas.microsoft.com/office/drawing/2014/main" id="{70C8AE56-F1E5-4698-8B7B-6BFCA9E24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>
              <a:extLst>
                <a:ext uri="{FF2B5EF4-FFF2-40B4-BE49-F238E27FC236}">
                  <a16:creationId xmlns:a16="http://schemas.microsoft.com/office/drawing/2014/main" id="{A72A5AA1-9E7B-418D-9460-AC0F35FD5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>
              <a:extLst>
                <a:ext uri="{FF2B5EF4-FFF2-40B4-BE49-F238E27FC236}">
                  <a16:creationId xmlns:a16="http://schemas.microsoft.com/office/drawing/2014/main" id="{19720E61-0E8B-427B-BD9A-A088F245C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>
              <a:extLst>
                <a:ext uri="{FF2B5EF4-FFF2-40B4-BE49-F238E27FC236}">
                  <a16:creationId xmlns:a16="http://schemas.microsoft.com/office/drawing/2014/main" id="{81B4B826-FEC1-4B59-8666-23A6D6ACB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>
              <a:extLst>
                <a:ext uri="{FF2B5EF4-FFF2-40B4-BE49-F238E27FC236}">
                  <a16:creationId xmlns:a16="http://schemas.microsoft.com/office/drawing/2014/main" id="{3EFE6A1D-3C53-486B-ACD3-F1B0247D3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>
              <a:extLst>
                <a:ext uri="{FF2B5EF4-FFF2-40B4-BE49-F238E27FC236}">
                  <a16:creationId xmlns:a16="http://schemas.microsoft.com/office/drawing/2014/main" id="{85C1DD5B-FDA1-448F-8163-2CEB19F3F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>
              <a:extLst>
                <a:ext uri="{FF2B5EF4-FFF2-40B4-BE49-F238E27FC236}">
                  <a16:creationId xmlns:a16="http://schemas.microsoft.com/office/drawing/2014/main" id="{294D779C-8B7B-4290-8AE8-5AEE8D2E8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1" name="Group 936">
              <a:extLst>
                <a:ext uri="{FF2B5EF4-FFF2-40B4-BE49-F238E27FC236}">
                  <a16:creationId xmlns:a16="http://schemas.microsoft.com/office/drawing/2014/main" id="{7A8CB3A5-535D-4558-8C41-DC24C54D4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8824" name="Line 270">
                <a:extLst>
                  <a:ext uri="{FF2B5EF4-FFF2-40B4-BE49-F238E27FC236}">
                    <a16:creationId xmlns:a16="http://schemas.microsoft.com/office/drawing/2014/main" id="{CC06254A-CB90-4C7E-9903-9E4C7571B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5" name="Line 271">
                <a:extLst>
                  <a:ext uri="{FF2B5EF4-FFF2-40B4-BE49-F238E27FC236}">
                    <a16:creationId xmlns:a16="http://schemas.microsoft.com/office/drawing/2014/main" id="{40013BAC-1C10-455E-B085-EBF404EB4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6" name="Line 272">
                <a:extLst>
                  <a:ext uri="{FF2B5EF4-FFF2-40B4-BE49-F238E27FC236}">
                    <a16:creationId xmlns:a16="http://schemas.microsoft.com/office/drawing/2014/main" id="{4B9151E4-8D61-429A-A762-9020D5D10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7" name="Line 273">
                <a:extLst>
                  <a:ext uri="{FF2B5EF4-FFF2-40B4-BE49-F238E27FC236}">
                    <a16:creationId xmlns:a16="http://schemas.microsoft.com/office/drawing/2014/main" id="{6C7B8BE4-68A7-4857-A7A1-84898CDAC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8" name="Line 274">
                <a:extLst>
                  <a:ext uri="{FF2B5EF4-FFF2-40B4-BE49-F238E27FC236}">
                    <a16:creationId xmlns:a16="http://schemas.microsoft.com/office/drawing/2014/main" id="{F5534451-8D95-4210-B645-FA22FE1BA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29" name="Line 275">
                <a:extLst>
                  <a:ext uri="{FF2B5EF4-FFF2-40B4-BE49-F238E27FC236}">
                    <a16:creationId xmlns:a16="http://schemas.microsoft.com/office/drawing/2014/main" id="{2C2E4206-2658-43C2-81B0-FA7D33ADE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0" name="Line 276">
                <a:extLst>
                  <a:ext uri="{FF2B5EF4-FFF2-40B4-BE49-F238E27FC236}">
                    <a16:creationId xmlns:a16="http://schemas.microsoft.com/office/drawing/2014/main" id="{06719EBA-0BDD-4981-A1F7-5ECEE2BA0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1" name="Line 277">
                <a:extLst>
                  <a:ext uri="{FF2B5EF4-FFF2-40B4-BE49-F238E27FC236}">
                    <a16:creationId xmlns:a16="http://schemas.microsoft.com/office/drawing/2014/main" id="{1F6C04C1-52D5-4E16-8071-2FD41BD09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2" name="Line 278">
                <a:extLst>
                  <a:ext uri="{FF2B5EF4-FFF2-40B4-BE49-F238E27FC236}">
                    <a16:creationId xmlns:a16="http://schemas.microsoft.com/office/drawing/2014/main" id="{E745CF56-AAA2-4DBE-8BAB-7F8DC8C38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3" name="Line 279">
                <a:extLst>
                  <a:ext uri="{FF2B5EF4-FFF2-40B4-BE49-F238E27FC236}">
                    <a16:creationId xmlns:a16="http://schemas.microsoft.com/office/drawing/2014/main" id="{2060A2C4-50A9-427B-B185-AAE4B6240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4" name="Line 280">
                <a:extLst>
                  <a:ext uri="{FF2B5EF4-FFF2-40B4-BE49-F238E27FC236}">
                    <a16:creationId xmlns:a16="http://schemas.microsoft.com/office/drawing/2014/main" id="{B67E4F75-4B09-45C0-A67C-BC19E911E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5" name="Line 281">
                <a:extLst>
                  <a:ext uri="{FF2B5EF4-FFF2-40B4-BE49-F238E27FC236}">
                    <a16:creationId xmlns:a16="http://schemas.microsoft.com/office/drawing/2014/main" id="{B237B8C8-DBD3-4C47-B54A-18AD0E3A2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6" name="Line 282">
                <a:extLst>
                  <a:ext uri="{FF2B5EF4-FFF2-40B4-BE49-F238E27FC236}">
                    <a16:creationId xmlns:a16="http://schemas.microsoft.com/office/drawing/2014/main" id="{D3CEB81F-98A4-465C-8FBC-69202E932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7" name="Line 283">
                <a:extLst>
                  <a:ext uri="{FF2B5EF4-FFF2-40B4-BE49-F238E27FC236}">
                    <a16:creationId xmlns:a16="http://schemas.microsoft.com/office/drawing/2014/main" id="{7A4A8C10-BDFD-43DF-B961-76FE9B451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838" name="Line 284">
                <a:extLst>
                  <a:ext uri="{FF2B5EF4-FFF2-40B4-BE49-F238E27FC236}">
                    <a16:creationId xmlns:a16="http://schemas.microsoft.com/office/drawing/2014/main" id="{58042AFA-A91C-4EE8-AAC1-E741FB7E0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>
                <a:extLst>
                  <a:ext uri="{FF2B5EF4-FFF2-40B4-BE49-F238E27FC236}">
                    <a16:creationId xmlns:a16="http://schemas.microsoft.com/office/drawing/2014/main" id="{74C812D8-C384-48CC-A8BF-B34E2E3E6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8840" name="Picture 953" descr="cell_tower_radiation_gray">
                <a:extLst>
                  <a:ext uri="{FF2B5EF4-FFF2-40B4-BE49-F238E27FC236}">
                    <a16:creationId xmlns:a16="http://schemas.microsoft.com/office/drawing/2014/main" id="{EF7760D1-3D55-450F-B3A5-67EF50349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02" name="Group 954">
              <a:extLst>
                <a:ext uri="{FF2B5EF4-FFF2-40B4-BE49-F238E27FC236}">
                  <a16:creationId xmlns:a16="http://schemas.microsoft.com/office/drawing/2014/main" id="{0F656ABE-9360-4AE1-926A-24389F467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>
                <a:extLst>
                  <a:ext uri="{FF2B5EF4-FFF2-40B4-BE49-F238E27FC236}">
                    <a16:creationId xmlns:a16="http://schemas.microsoft.com/office/drawing/2014/main" id="{A8AAEBF1-7409-4393-AC6F-EEA80FB3D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816" name="Oval 407">
                <a:extLst>
                  <a:ext uri="{FF2B5EF4-FFF2-40B4-BE49-F238E27FC236}">
                    <a16:creationId xmlns:a16="http://schemas.microsoft.com/office/drawing/2014/main" id="{39FDAC6C-C0E1-4579-A6CE-1EFFA561B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7" name="Rectangle 410">
                <a:extLst>
                  <a:ext uri="{FF2B5EF4-FFF2-40B4-BE49-F238E27FC236}">
                    <a16:creationId xmlns:a16="http://schemas.microsoft.com/office/drawing/2014/main" id="{8299ABFF-0089-4B90-9398-2E19EAD58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18" name="Oval 411">
                <a:extLst>
                  <a:ext uri="{FF2B5EF4-FFF2-40B4-BE49-F238E27FC236}">
                    <a16:creationId xmlns:a16="http://schemas.microsoft.com/office/drawing/2014/main" id="{F5A561BD-DA6B-490F-A3BA-03CA7C176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9" name="Group 959">
                <a:extLst>
                  <a:ext uri="{FF2B5EF4-FFF2-40B4-BE49-F238E27FC236}">
                    <a16:creationId xmlns:a16="http://schemas.microsoft.com/office/drawing/2014/main" id="{14284034-6C03-4DC5-BBFE-C20943E96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8822" name="Freeform 960">
                  <a:extLst>
                    <a:ext uri="{FF2B5EF4-FFF2-40B4-BE49-F238E27FC236}">
                      <a16:creationId xmlns:a16="http://schemas.microsoft.com/office/drawing/2014/main" id="{F428F225-6955-4FB4-8A91-A08E0D3D1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3" name="Freeform 961">
                  <a:extLst>
                    <a:ext uri="{FF2B5EF4-FFF2-40B4-BE49-F238E27FC236}">
                      <a16:creationId xmlns:a16="http://schemas.microsoft.com/office/drawing/2014/main" id="{5029D387-C184-4F52-899E-570CC1ED5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>
                <a:extLst>
                  <a:ext uri="{FF2B5EF4-FFF2-40B4-BE49-F238E27FC236}">
                    <a16:creationId xmlns:a16="http://schemas.microsoft.com/office/drawing/2014/main" id="{A8F9F697-FBBE-4653-87DC-2BDDAE373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>
                <a:extLst>
                  <a:ext uri="{FF2B5EF4-FFF2-40B4-BE49-F238E27FC236}">
                    <a16:creationId xmlns:a16="http://schemas.microsoft.com/office/drawing/2014/main" id="{E9DA81DC-9402-4720-8709-5A73DCFFF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3" name="Group 964">
              <a:extLst>
                <a:ext uri="{FF2B5EF4-FFF2-40B4-BE49-F238E27FC236}">
                  <a16:creationId xmlns:a16="http://schemas.microsoft.com/office/drawing/2014/main" id="{6C434B5D-6BBA-4FF8-867C-1BA6057D5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8807" name="Oval 407">
                <a:extLst>
                  <a:ext uri="{FF2B5EF4-FFF2-40B4-BE49-F238E27FC236}">
                    <a16:creationId xmlns:a16="http://schemas.microsoft.com/office/drawing/2014/main" id="{2ECE9A1A-4FE5-4332-88C0-8A10E7072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8" name="Rectangle 410">
                <a:extLst>
                  <a:ext uri="{FF2B5EF4-FFF2-40B4-BE49-F238E27FC236}">
                    <a16:creationId xmlns:a16="http://schemas.microsoft.com/office/drawing/2014/main" id="{81A63B6C-6341-4C32-AD35-FF83D4FD2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9" name="Oval 411">
                <a:extLst>
                  <a:ext uri="{FF2B5EF4-FFF2-40B4-BE49-F238E27FC236}">
                    <a16:creationId xmlns:a16="http://schemas.microsoft.com/office/drawing/2014/main" id="{C9132EA6-7785-42E4-A7E5-1B3B82FD3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10" name="Group 968">
                <a:extLst>
                  <a:ext uri="{FF2B5EF4-FFF2-40B4-BE49-F238E27FC236}">
                    <a16:creationId xmlns:a16="http://schemas.microsoft.com/office/drawing/2014/main" id="{E3AF4076-7811-4163-9FD8-4AA034E10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13" name="Freeform 969">
                  <a:extLst>
                    <a:ext uri="{FF2B5EF4-FFF2-40B4-BE49-F238E27FC236}">
                      <a16:creationId xmlns:a16="http://schemas.microsoft.com/office/drawing/2014/main" id="{61B1E3C4-2A07-44E8-BE65-246E3A0B3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Freeform 970">
                  <a:extLst>
                    <a:ext uri="{FF2B5EF4-FFF2-40B4-BE49-F238E27FC236}">
                      <a16:creationId xmlns:a16="http://schemas.microsoft.com/office/drawing/2014/main" id="{4799DB05-5F1F-4870-A538-77E5975F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>
                <a:extLst>
                  <a:ext uri="{FF2B5EF4-FFF2-40B4-BE49-F238E27FC236}">
                    <a16:creationId xmlns:a16="http://schemas.microsoft.com/office/drawing/2014/main" id="{8BF38E09-5F9F-4C85-A3EF-42007D0EB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>
                <a:extLst>
                  <a:ext uri="{FF2B5EF4-FFF2-40B4-BE49-F238E27FC236}">
                    <a16:creationId xmlns:a16="http://schemas.microsoft.com/office/drawing/2014/main" id="{E12704CB-29DA-4CEE-B229-8DBFE01DE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4" name="Group 973">
              <a:extLst>
                <a:ext uri="{FF2B5EF4-FFF2-40B4-BE49-F238E27FC236}">
                  <a16:creationId xmlns:a16="http://schemas.microsoft.com/office/drawing/2014/main" id="{88EB64B7-A51B-43CD-887E-01F120DDE1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8799" name="Oval 407">
                <a:extLst>
                  <a:ext uri="{FF2B5EF4-FFF2-40B4-BE49-F238E27FC236}">
                    <a16:creationId xmlns:a16="http://schemas.microsoft.com/office/drawing/2014/main" id="{8D1C7C0A-F091-4A27-8C46-AC1327E3B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0" name="Rectangle 410">
                <a:extLst>
                  <a:ext uri="{FF2B5EF4-FFF2-40B4-BE49-F238E27FC236}">
                    <a16:creationId xmlns:a16="http://schemas.microsoft.com/office/drawing/2014/main" id="{08128E11-9AEC-4283-8BC2-5CD3A08E8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01" name="Oval 411">
                <a:extLst>
                  <a:ext uri="{FF2B5EF4-FFF2-40B4-BE49-F238E27FC236}">
                    <a16:creationId xmlns:a16="http://schemas.microsoft.com/office/drawing/2014/main" id="{1DD199BF-658F-421C-97A8-6B4D7D40A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802" name="Group 977">
                <a:extLst>
                  <a:ext uri="{FF2B5EF4-FFF2-40B4-BE49-F238E27FC236}">
                    <a16:creationId xmlns:a16="http://schemas.microsoft.com/office/drawing/2014/main" id="{7294912D-F82B-4658-891A-5E6C1F2970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805" name="Freeform 978">
                  <a:extLst>
                    <a:ext uri="{FF2B5EF4-FFF2-40B4-BE49-F238E27FC236}">
                      <a16:creationId xmlns:a16="http://schemas.microsoft.com/office/drawing/2014/main" id="{19F0D839-AD7F-404C-8939-D0975C803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Freeform 979">
                  <a:extLst>
                    <a:ext uri="{FF2B5EF4-FFF2-40B4-BE49-F238E27FC236}">
                      <a16:creationId xmlns:a16="http://schemas.microsoft.com/office/drawing/2014/main" id="{6AB7092E-755B-439A-8DEB-E1D27F0AB0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>
                <a:extLst>
                  <a:ext uri="{FF2B5EF4-FFF2-40B4-BE49-F238E27FC236}">
                    <a16:creationId xmlns:a16="http://schemas.microsoft.com/office/drawing/2014/main" id="{DF73DE8D-EAFD-4457-9A98-F87A3F23C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>
                <a:extLst>
                  <a:ext uri="{FF2B5EF4-FFF2-40B4-BE49-F238E27FC236}">
                    <a16:creationId xmlns:a16="http://schemas.microsoft.com/office/drawing/2014/main" id="{E96BE904-921F-4D95-8807-94DBA2A54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5" name="Group 982">
              <a:extLst>
                <a:ext uri="{FF2B5EF4-FFF2-40B4-BE49-F238E27FC236}">
                  <a16:creationId xmlns:a16="http://schemas.microsoft.com/office/drawing/2014/main" id="{73CE3FE8-7AD5-4CD1-8783-32A18BBDC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8791" name="Oval 407">
                <a:extLst>
                  <a:ext uri="{FF2B5EF4-FFF2-40B4-BE49-F238E27FC236}">
                    <a16:creationId xmlns:a16="http://schemas.microsoft.com/office/drawing/2014/main" id="{D2D7763D-3CE4-4A3A-B712-0DA6A48B1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2" name="Rectangle 410">
                <a:extLst>
                  <a:ext uri="{FF2B5EF4-FFF2-40B4-BE49-F238E27FC236}">
                    <a16:creationId xmlns:a16="http://schemas.microsoft.com/office/drawing/2014/main" id="{DEE9326A-67A2-4CC0-9AEF-C407C156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93" name="Oval 411">
                <a:extLst>
                  <a:ext uri="{FF2B5EF4-FFF2-40B4-BE49-F238E27FC236}">
                    <a16:creationId xmlns:a16="http://schemas.microsoft.com/office/drawing/2014/main" id="{A344455E-E208-405B-9A3C-CDFDE7937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94" name="Group 986">
                <a:extLst>
                  <a:ext uri="{FF2B5EF4-FFF2-40B4-BE49-F238E27FC236}">
                    <a16:creationId xmlns:a16="http://schemas.microsoft.com/office/drawing/2014/main" id="{30181909-9F7F-485F-98B6-1586656B12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97" name="Freeform 987">
                  <a:extLst>
                    <a:ext uri="{FF2B5EF4-FFF2-40B4-BE49-F238E27FC236}">
                      <a16:creationId xmlns:a16="http://schemas.microsoft.com/office/drawing/2014/main" id="{FCFC3A61-4917-4D4A-A588-FB012F49D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Freeform 988">
                  <a:extLst>
                    <a:ext uri="{FF2B5EF4-FFF2-40B4-BE49-F238E27FC236}">
                      <a16:creationId xmlns:a16="http://schemas.microsoft.com/office/drawing/2014/main" id="{F5F60FB9-5F38-4710-BE98-0CF17C1C24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>
                <a:extLst>
                  <a:ext uri="{FF2B5EF4-FFF2-40B4-BE49-F238E27FC236}">
                    <a16:creationId xmlns:a16="http://schemas.microsoft.com/office/drawing/2014/main" id="{A7EC4246-056B-42AF-A85F-51E873D07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>
                <a:extLst>
                  <a:ext uri="{FF2B5EF4-FFF2-40B4-BE49-F238E27FC236}">
                    <a16:creationId xmlns:a16="http://schemas.microsoft.com/office/drawing/2014/main" id="{598A45DA-7187-43C8-B492-CEBC47C41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6" name="Group 991">
              <a:extLst>
                <a:ext uri="{FF2B5EF4-FFF2-40B4-BE49-F238E27FC236}">
                  <a16:creationId xmlns:a16="http://schemas.microsoft.com/office/drawing/2014/main" id="{CA1B99FF-1EF2-4CE2-B01A-37210ED5E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8783" name="Oval 407">
                <a:extLst>
                  <a:ext uri="{FF2B5EF4-FFF2-40B4-BE49-F238E27FC236}">
                    <a16:creationId xmlns:a16="http://schemas.microsoft.com/office/drawing/2014/main" id="{8405D6DF-AD20-40DA-90DD-101C05708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4" name="Rectangle 410">
                <a:extLst>
                  <a:ext uri="{FF2B5EF4-FFF2-40B4-BE49-F238E27FC236}">
                    <a16:creationId xmlns:a16="http://schemas.microsoft.com/office/drawing/2014/main" id="{32F68609-E62A-4435-9CF6-FF62D969D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85" name="Oval 411">
                <a:extLst>
                  <a:ext uri="{FF2B5EF4-FFF2-40B4-BE49-F238E27FC236}">
                    <a16:creationId xmlns:a16="http://schemas.microsoft.com/office/drawing/2014/main" id="{1A2B0CFF-23C7-4B49-81A2-4714A6DE6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86" name="Group 995">
                <a:extLst>
                  <a:ext uri="{FF2B5EF4-FFF2-40B4-BE49-F238E27FC236}">
                    <a16:creationId xmlns:a16="http://schemas.microsoft.com/office/drawing/2014/main" id="{02A90312-AC4D-4365-919B-66520C234D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9" name="Freeform 996">
                  <a:extLst>
                    <a:ext uri="{FF2B5EF4-FFF2-40B4-BE49-F238E27FC236}">
                      <a16:creationId xmlns:a16="http://schemas.microsoft.com/office/drawing/2014/main" id="{04743070-0FD9-4E90-AE12-B12F937FA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0" name="Freeform 997">
                  <a:extLst>
                    <a:ext uri="{FF2B5EF4-FFF2-40B4-BE49-F238E27FC236}">
                      <a16:creationId xmlns:a16="http://schemas.microsoft.com/office/drawing/2014/main" id="{DD04EC26-3226-4F25-BEF1-31FA607C3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>
                <a:extLst>
                  <a:ext uri="{FF2B5EF4-FFF2-40B4-BE49-F238E27FC236}">
                    <a16:creationId xmlns:a16="http://schemas.microsoft.com/office/drawing/2014/main" id="{0B78787F-D40B-458F-92FC-B7ED863AF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>
                <a:extLst>
                  <a:ext uri="{FF2B5EF4-FFF2-40B4-BE49-F238E27FC236}">
                    <a16:creationId xmlns:a16="http://schemas.microsoft.com/office/drawing/2014/main" id="{90068657-A8C9-4E6C-809E-2589817BB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07" name="Group 1000">
              <a:extLst>
                <a:ext uri="{FF2B5EF4-FFF2-40B4-BE49-F238E27FC236}">
                  <a16:creationId xmlns:a16="http://schemas.microsoft.com/office/drawing/2014/main" id="{429EB4E3-296F-4C21-8163-8B6A1D9BD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8775" name="Oval 407">
                <a:extLst>
                  <a:ext uri="{FF2B5EF4-FFF2-40B4-BE49-F238E27FC236}">
                    <a16:creationId xmlns:a16="http://schemas.microsoft.com/office/drawing/2014/main" id="{78CC673F-5844-4241-A4F7-974C4A78D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410">
                <a:extLst>
                  <a:ext uri="{FF2B5EF4-FFF2-40B4-BE49-F238E27FC236}">
                    <a16:creationId xmlns:a16="http://schemas.microsoft.com/office/drawing/2014/main" id="{2CF1D733-1690-420A-803A-FD2711BA1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77" name="Oval 411">
                <a:extLst>
                  <a:ext uri="{FF2B5EF4-FFF2-40B4-BE49-F238E27FC236}">
                    <a16:creationId xmlns:a16="http://schemas.microsoft.com/office/drawing/2014/main" id="{D052BF66-FB89-4CA8-AE08-B8B3FB299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8" name="Group 1004">
                <a:extLst>
                  <a:ext uri="{FF2B5EF4-FFF2-40B4-BE49-F238E27FC236}">
                    <a16:creationId xmlns:a16="http://schemas.microsoft.com/office/drawing/2014/main" id="{2EDE1D31-2393-4CC7-96E1-2735152DA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81" name="Freeform 1005">
                  <a:extLst>
                    <a:ext uri="{FF2B5EF4-FFF2-40B4-BE49-F238E27FC236}">
                      <a16:creationId xmlns:a16="http://schemas.microsoft.com/office/drawing/2014/main" id="{70CA553A-CC2F-4251-B743-275E2CE3F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2" name="Freeform 1006">
                  <a:extLst>
                    <a:ext uri="{FF2B5EF4-FFF2-40B4-BE49-F238E27FC236}">
                      <a16:creationId xmlns:a16="http://schemas.microsoft.com/office/drawing/2014/main" id="{2BB2BF79-9C90-4614-9F7A-858F26E91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>
                <a:extLst>
                  <a:ext uri="{FF2B5EF4-FFF2-40B4-BE49-F238E27FC236}">
                    <a16:creationId xmlns:a16="http://schemas.microsoft.com/office/drawing/2014/main" id="{ADF591DE-E04C-4984-8F33-CBBCDE4CE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>
                <a:extLst>
                  <a:ext uri="{FF2B5EF4-FFF2-40B4-BE49-F238E27FC236}">
                    <a16:creationId xmlns:a16="http://schemas.microsoft.com/office/drawing/2014/main" id="{AE5FDC5A-748F-4E8C-8DEB-9AF90D8F7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>
              <a:extLst>
                <a:ext uri="{FF2B5EF4-FFF2-40B4-BE49-F238E27FC236}">
                  <a16:creationId xmlns:a16="http://schemas.microsoft.com/office/drawing/2014/main" id="{12697C11-36E3-4F6D-9FFE-993148DCB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09" name="Group 1010">
              <a:extLst>
                <a:ext uri="{FF2B5EF4-FFF2-40B4-BE49-F238E27FC236}">
                  <a16:creationId xmlns:a16="http://schemas.microsoft.com/office/drawing/2014/main" id="{0951427C-4E90-4F05-8D99-AA4B12A88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8767" name="Oval 407">
                <a:extLst>
                  <a:ext uri="{FF2B5EF4-FFF2-40B4-BE49-F238E27FC236}">
                    <a16:creationId xmlns:a16="http://schemas.microsoft.com/office/drawing/2014/main" id="{3805D8FF-5261-4A37-87FF-74C8262F7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410">
                <a:extLst>
                  <a:ext uri="{FF2B5EF4-FFF2-40B4-BE49-F238E27FC236}">
                    <a16:creationId xmlns:a16="http://schemas.microsoft.com/office/drawing/2014/main" id="{479A8578-2EAA-445E-A037-115517117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9" name="Oval 411">
                <a:extLst>
                  <a:ext uri="{FF2B5EF4-FFF2-40B4-BE49-F238E27FC236}">
                    <a16:creationId xmlns:a16="http://schemas.microsoft.com/office/drawing/2014/main" id="{DE6E16D0-CDA8-45D2-B359-3E8FDE7A9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70" name="Group 1014">
                <a:extLst>
                  <a:ext uri="{FF2B5EF4-FFF2-40B4-BE49-F238E27FC236}">
                    <a16:creationId xmlns:a16="http://schemas.microsoft.com/office/drawing/2014/main" id="{04808431-0F82-4308-AD4B-6EAACE1D2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73" name="Freeform 1015">
                  <a:extLst>
                    <a:ext uri="{FF2B5EF4-FFF2-40B4-BE49-F238E27FC236}">
                      <a16:creationId xmlns:a16="http://schemas.microsoft.com/office/drawing/2014/main" id="{10EC1F63-3770-4B58-9C38-135E0E8E9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4" name="Freeform 1016">
                  <a:extLst>
                    <a:ext uri="{FF2B5EF4-FFF2-40B4-BE49-F238E27FC236}">
                      <a16:creationId xmlns:a16="http://schemas.microsoft.com/office/drawing/2014/main" id="{89B5FB2B-3ED8-42DD-91B5-2705C02ED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>
                <a:extLst>
                  <a:ext uri="{FF2B5EF4-FFF2-40B4-BE49-F238E27FC236}">
                    <a16:creationId xmlns:a16="http://schemas.microsoft.com/office/drawing/2014/main" id="{68EB1004-FC24-4FC7-B05E-CEFEBFB6F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>
                <a:extLst>
                  <a:ext uri="{FF2B5EF4-FFF2-40B4-BE49-F238E27FC236}">
                    <a16:creationId xmlns:a16="http://schemas.microsoft.com/office/drawing/2014/main" id="{7E8E63A9-2929-4130-9775-05B49F0EF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0" name="Group 1019">
              <a:extLst>
                <a:ext uri="{FF2B5EF4-FFF2-40B4-BE49-F238E27FC236}">
                  <a16:creationId xmlns:a16="http://schemas.microsoft.com/office/drawing/2014/main" id="{77BAF6A1-5E4C-4A37-96F0-3A6D9F6B7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8759" name="Oval 407">
                <a:extLst>
                  <a:ext uri="{FF2B5EF4-FFF2-40B4-BE49-F238E27FC236}">
                    <a16:creationId xmlns:a16="http://schemas.microsoft.com/office/drawing/2014/main" id="{1E98BF9B-091B-4B04-B85F-A4E61C402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410">
                <a:extLst>
                  <a:ext uri="{FF2B5EF4-FFF2-40B4-BE49-F238E27FC236}">
                    <a16:creationId xmlns:a16="http://schemas.microsoft.com/office/drawing/2014/main" id="{3F89D8D3-1433-4892-ADA4-DFD1A4244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61" name="Oval 411">
                <a:extLst>
                  <a:ext uri="{FF2B5EF4-FFF2-40B4-BE49-F238E27FC236}">
                    <a16:creationId xmlns:a16="http://schemas.microsoft.com/office/drawing/2014/main" id="{EC04766F-4597-4F7B-8126-35A751F5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62" name="Group 1023">
                <a:extLst>
                  <a:ext uri="{FF2B5EF4-FFF2-40B4-BE49-F238E27FC236}">
                    <a16:creationId xmlns:a16="http://schemas.microsoft.com/office/drawing/2014/main" id="{FFA48622-5DC1-474A-BE7F-86C8448A8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65" name="Freeform 1024">
                  <a:extLst>
                    <a:ext uri="{FF2B5EF4-FFF2-40B4-BE49-F238E27FC236}">
                      <a16:creationId xmlns:a16="http://schemas.microsoft.com/office/drawing/2014/main" id="{94F55445-45BB-4EB0-8C74-29CAE2C6F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Freeform 1025">
                  <a:extLst>
                    <a:ext uri="{FF2B5EF4-FFF2-40B4-BE49-F238E27FC236}">
                      <a16:creationId xmlns:a16="http://schemas.microsoft.com/office/drawing/2014/main" id="{5DF47850-F189-4382-BB10-6909BC72B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>
                <a:extLst>
                  <a:ext uri="{FF2B5EF4-FFF2-40B4-BE49-F238E27FC236}">
                    <a16:creationId xmlns:a16="http://schemas.microsoft.com/office/drawing/2014/main" id="{ABCA5D4D-3CE7-4A45-BF0D-821B7744A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>
                <a:extLst>
                  <a:ext uri="{FF2B5EF4-FFF2-40B4-BE49-F238E27FC236}">
                    <a16:creationId xmlns:a16="http://schemas.microsoft.com/office/drawing/2014/main" id="{D4C39A4F-794E-474B-BD73-4919A1B05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1" name="Group 1028">
              <a:extLst>
                <a:ext uri="{FF2B5EF4-FFF2-40B4-BE49-F238E27FC236}">
                  <a16:creationId xmlns:a16="http://schemas.microsoft.com/office/drawing/2014/main" id="{07FFD661-C885-4492-98ED-955F11AA1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8751" name="Oval 407">
                <a:extLst>
                  <a:ext uri="{FF2B5EF4-FFF2-40B4-BE49-F238E27FC236}">
                    <a16:creationId xmlns:a16="http://schemas.microsoft.com/office/drawing/2014/main" id="{C04C7458-2BA3-4636-BCE7-69825BB1A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410">
                <a:extLst>
                  <a:ext uri="{FF2B5EF4-FFF2-40B4-BE49-F238E27FC236}">
                    <a16:creationId xmlns:a16="http://schemas.microsoft.com/office/drawing/2014/main" id="{AFCD8B82-5D91-44B0-A318-B484756EE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53" name="Oval 411">
                <a:extLst>
                  <a:ext uri="{FF2B5EF4-FFF2-40B4-BE49-F238E27FC236}">
                    <a16:creationId xmlns:a16="http://schemas.microsoft.com/office/drawing/2014/main" id="{FC33AB55-C05F-49B1-BF5F-37C30B817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54" name="Group 1032">
                <a:extLst>
                  <a:ext uri="{FF2B5EF4-FFF2-40B4-BE49-F238E27FC236}">
                    <a16:creationId xmlns:a16="http://schemas.microsoft.com/office/drawing/2014/main" id="{27A0DD72-00D4-4008-A272-E7B42A8D7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57" name="Freeform 1033">
                  <a:extLst>
                    <a:ext uri="{FF2B5EF4-FFF2-40B4-BE49-F238E27FC236}">
                      <a16:creationId xmlns:a16="http://schemas.microsoft.com/office/drawing/2014/main" id="{EC37C573-4828-4819-8AE7-6460D30CD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Freeform 1034">
                  <a:extLst>
                    <a:ext uri="{FF2B5EF4-FFF2-40B4-BE49-F238E27FC236}">
                      <a16:creationId xmlns:a16="http://schemas.microsoft.com/office/drawing/2014/main" id="{6997B6C6-5849-4493-881D-AB741CD72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>
                <a:extLst>
                  <a:ext uri="{FF2B5EF4-FFF2-40B4-BE49-F238E27FC236}">
                    <a16:creationId xmlns:a16="http://schemas.microsoft.com/office/drawing/2014/main" id="{5E8441E7-DCF6-406B-996E-C398FC413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>
                <a:extLst>
                  <a:ext uri="{FF2B5EF4-FFF2-40B4-BE49-F238E27FC236}">
                    <a16:creationId xmlns:a16="http://schemas.microsoft.com/office/drawing/2014/main" id="{9D08C547-86B8-4A88-A582-3587CC4B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2" name="Group 1037">
              <a:extLst>
                <a:ext uri="{FF2B5EF4-FFF2-40B4-BE49-F238E27FC236}">
                  <a16:creationId xmlns:a16="http://schemas.microsoft.com/office/drawing/2014/main" id="{1DEEDF7A-60B8-49C4-B9ED-91F12C6ED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8743" name="Oval 407">
                <a:extLst>
                  <a:ext uri="{FF2B5EF4-FFF2-40B4-BE49-F238E27FC236}">
                    <a16:creationId xmlns:a16="http://schemas.microsoft.com/office/drawing/2014/main" id="{1192F1E3-0663-41E3-8988-0859777A4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410">
                <a:extLst>
                  <a:ext uri="{FF2B5EF4-FFF2-40B4-BE49-F238E27FC236}">
                    <a16:creationId xmlns:a16="http://schemas.microsoft.com/office/drawing/2014/main" id="{05B62CEC-59B4-4381-A30A-6CE64C3CE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45" name="Oval 411">
                <a:extLst>
                  <a:ext uri="{FF2B5EF4-FFF2-40B4-BE49-F238E27FC236}">
                    <a16:creationId xmlns:a16="http://schemas.microsoft.com/office/drawing/2014/main" id="{CD49DD47-8146-4C8E-9F4B-99B9EB374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46" name="Group 1041">
                <a:extLst>
                  <a:ext uri="{FF2B5EF4-FFF2-40B4-BE49-F238E27FC236}">
                    <a16:creationId xmlns:a16="http://schemas.microsoft.com/office/drawing/2014/main" id="{0597387C-B7F6-4EE8-B7A8-2AFE77C9D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9" name="Freeform 1042">
                  <a:extLst>
                    <a:ext uri="{FF2B5EF4-FFF2-40B4-BE49-F238E27FC236}">
                      <a16:creationId xmlns:a16="http://schemas.microsoft.com/office/drawing/2014/main" id="{63556C90-8189-422A-AB40-3B5F45D1CB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Freeform 1043">
                  <a:extLst>
                    <a:ext uri="{FF2B5EF4-FFF2-40B4-BE49-F238E27FC236}">
                      <a16:creationId xmlns:a16="http://schemas.microsoft.com/office/drawing/2014/main" id="{03960E15-D22B-48AF-888A-AECB9440E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>
                <a:extLst>
                  <a:ext uri="{FF2B5EF4-FFF2-40B4-BE49-F238E27FC236}">
                    <a16:creationId xmlns:a16="http://schemas.microsoft.com/office/drawing/2014/main" id="{1660D091-8426-4309-A5F0-FD8C5721D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>
                <a:extLst>
                  <a:ext uri="{FF2B5EF4-FFF2-40B4-BE49-F238E27FC236}">
                    <a16:creationId xmlns:a16="http://schemas.microsoft.com/office/drawing/2014/main" id="{016AB39B-F218-47D6-A10E-2D0A8793E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3" name="Group 1046">
              <a:extLst>
                <a:ext uri="{FF2B5EF4-FFF2-40B4-BE49-F238E27FC236}">
                  <a16:creationId xmlns:a16="http://schemas.microsoft.com/office/drawing/2014/main" id="{061C26DE-0DE9-4EBF-BB78-57B73CFD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8735" name="Oval 407">
                <a:extLst>
                  <a:ext uri="{FF2B5EF4-FFF2-40B4-BE49-F238E27FC236}">
                    <a16:creationId xmlns:a16="http://schemas.microsoft.com/office/drawing/2014/main" id="{A93B2874-F3A7-4B14-9D43-2D5FCB8E0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410">
                <a:extLst>
                  <a:ext uri="{FF2B5EF4-FFF2-40B4-BE49-F238E27FC236}">
                    <a16:creationId xmlns:a16="http://schemas.microsoft.com/office/drawing/2014/main" id="{169C2960-B8B7-41E7-AEF4-0071A3395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37" name="Oval 411">
                <a:extLst>
                  <a:ext uri="{FF2B5EF4-FFF2-40B4-BE49-F238E27FC236}">
                    <a16:creationId xmlns:a16="http://schemas.microsoft.com/office/drawing/2014/main" id="{5FCBAF4D-75EE-4A28-B752-6740E2C0E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8" name="Group 1050">
                <a:extLst>
                  <a:ext uri="{FF2B5EF4-FFF2-40B4-BE49-F238E27FC236}">
                    <a16:creationId xmlns:a16="http://schemas.microsoft.com/office/drawing/2014/main" id="{E6FF4057-C4BB-49C5-8826-33407BAFCE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41" name="Freeform 1051">
                  <a:extLst>
                    <a:ext uri="{FF2B5EF4-FFF2-40B4-BE49-F238E27FC236}">
                      <a16:creationId xmlns:a16="http://schemas.microsoft.com/office/drawing/2014/main" id="{E7EE892A-89E7-450E-9264-8AA6C8FA7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2" name="Freeform 1052">
                  <a:extLst>
                    <a:ext uri="{FF2B5EF4-FFF2-40B4-BE49-F238E27FC236}">
                      <a16:creationId xmlns:a16="http://schemas.microsoft.com/office/drawing/2014/main" id="{C90DBC61-6CCE-49B3-B176-DAA9B9FAE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>
                <a:extLst>
                  <a:ext uri="{FF2B5EF4-FFF2-40B4-BE49-F238E27FC236}">
                    <a16:creationId xmlns:a16="http://schemas.microsoft.com/office/drawing/2014/main" id="{474DEFC1-96A6-49E7-99C8-093207C7D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>
                <a:extLst>
                  <a:ext uri="{FF2B5EF4-FFF2-40B4-BE49-F238E27FC236}">
                    <a16:creationId xmlns:a16="http://schemas.microsoft.com/office/drawing/2014/main" id="{32152CC8-E56D-4227-8A6B-029540003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4" name="Group 1055">
              <a:extLst>
                <a:ext uri="{FF2B5EF4-FFF2-40B4-BE49-F238E27FC236}">
                  <a16:creationId xmlns:a16="http://schemas.microsoft.com/office/drawing/2014/main" id="{12C084A9-3402-4E81-9333-D3FA1E98A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8727" name="Oval 407">
                <a:extLst>
                  <a:ext uri="{FF2B5EF4-FFF2-40B4-BE49-F238E27FC236}">
                    <a16:creationId xmlns:a16="http://schemas.microsoft.com/office/drawing/2014/main" id="{FE10C29C-A138-4A77-A267-71F3A7DEE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410">
                <a:extLst>
                  <a:ext uri="{FF2B5EF4-FFF2-40B4-BE49-F238E27FC236}">
                    <a16:creationId xmlns:a16="http://schemas.microsoft.com/office/drawing/2014/main" id="{110D0D3F-C90F-4E1F-8D60-4E6C6F73D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29" name="Oval 411">
                <a:extLst>
                  <a:ext uri="{FF2B5EF4-FFF2-40B4-BE49-F238E27FC236}">
                    <a16:creationId xmlns:a16="http://schemas.microsoft.com/office/drawing/2014/main" id="{11020939-DC0C-4065-B5B4-D7F65D600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730" name="Group 1059">
                <a:extLst>
                  <a:ext uri="{FF2B5EF4-FFF2-40B4-BE49-F238E27FC236}">
                    <a16:creationId xmlns:a16="http://schemas.microsoft.com/office/drawing/2014/main" id="{ADEE098A-46A0-4A95-B581-1E9AB35A9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8733" name="Freeform 1060">
                  <a:extLst>
                    <a:ext uri="{FF2B5EF4-FFF2-40B4-BE49-F238E27FC236}">
                      <a16:creationId xmlns:a16="http://schemas.microsoft.com/office/drawing/2014/main" id="{AEA635FA-F3D4-4E07-B493-5F7A29121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4" name="Freeform 1061">
                  <a:extLst>
                    <a:ext uri="{FF2B5EF4-FFF2-40B4-BE49-F238E27FC236}">
                      <a16:creationId xmlns:a16="http://schemas.microsoft.com/office/drawing/2014/main" id="{BE2D9CFC-930D-4688-9B50-26CD05976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>
                <a:extLst>
                  <a:ext uri="{FF2B5EF4-FFF2-40B4-BE49-F238E27FC236}">
                    <a16:creationId xmlns:a16="http://schemas.microsoft.com/office/drawing/2014/main" id="{6C3C70F9-8362-441C-A72E-A9D0419CC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>
                <a:extLst>
                  <a:ext uri="{FF2B5EF4-FFF2-40B4-BE49-F238E27FC236}">
                    <a16:creationId xmlns:a16="http://schemas.microsoft.com/office/drawing/2014/main" id="{CE2ACA40-C1B7-4994-9FD8-C1C70BCBB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15" name="Group 1064">
              <a:extLst>
                <a:ext uri="{FF2B5EF4-FFF2-40B4-BE49-F238E27FC236}">
                  <a16:creationId xmlns:a16="http://schemas.microsoft.com/office/drawing/2014/main" id="{72E45423-9929-4723-9FED-17193E168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8713" name="Group 1065">
                <a:extLst>
                  <a:ext uri="{FF2B5EF4-FFF2-40B4-BE49-F238E27FC236}">
                    <a16:creationId xmlns:a16="http://schemas.microsoft.com/office/drawing/2014/main" id="{EFABF82E-A0CF-46B2-8CDB-2472BEB5F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15" name="Freeform 1066">
                  <a:extLst>
                    <a:ext uri="{FF2B5EF4-FFF2-40B4-BE49-F238E27FC236}">
                      <a16:creationId xmlns:a16="http://schemas.microsoft.com/office/drawing/2014/main" id="{D978F05B-DA7F-4912-9A8C-DE3A0E6EE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6" name="Freeform 1067">
                  <a:extLst>
                    <a:ext uri="{FF2B5EF4-FFF2-40B4-BE49-F238E27FC236}">
                      <a16:creationId xmlns:a16="http://schemas.microsoft.com/office/drawing/2014/main" id="{42FBCF43-2384-4AEC-8108-0C526E0DB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7" name="Freeform 1068">
                  <a:extLst>
                    <a:ext uri="{FF2B5EF4-FFF2-40B4-BE49-F238E27FC236}">
                      <a16:creationId xmlns:a16="http://schemas.microsoft.com/office/drawing/2014/main" id="{B0DE94E9-EE30-4950-97CE-507329020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8" name="Freeform 1069">
                  <a:extLst>
                    <a:ext uri="{FF2B5EF4-FFF2-40B4-BE49-F238E27FC236}">
                      <a16:creationId xmlns:a16="http://schemas.microsoft.com/office/drawing/2014/main" id="{3F891902-2016-42D5-B83B-95DC6A80B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9" name="Freeform 1070">
                  <a:extLst>
                    <a:ext uri="{FF2B5EF4-FFF2-40B4-BE49-F238E27FC236}">
                      <a16:creationId xmlns:a16="http://schemas.microsoft.com/office/drawing/2014/main" id="{CF6155A1-9286-4B0E-8D2C-52C184D37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0" name="Freeform 1071">
                  <a:extLst>
                    <a:ext uri="{FF2B5EF4-FFF2-40B4-BE49-F238E27FC236}">
                      <a16:creationId xmlns:a16="http://schemas.microsoft.com/office/drawing/2014/main" id="{CECB1E0B-37CB-4E2B-B987-FF14E269A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1" name="Freeform 1072">
                  <a:extLst>
                    <a:ext uri="{FF2B5EF4-FFF2-40B4-BE49-F238E27FC236}">
                      <a16:creationId xmlns:a16="http://schemas.microsoft.com/office/drawing/2014/main" id="{01CFC24F-390C-47F6-B8C2-1B56F6212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2" name="Freeform 1073">
                  <a:extLst>
                    <a:ext uri="{FF2B5EF4-FFF2-40B4-BE49-F238E27FC236}">
                      <a16:creationId xmlns:a16="http://schemas.microsoft.com/office/drawing/2014/main" id="{AE233E1D-E685-47BB-AF44-67C0EED98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3" name="Freeform 1074">
                  <a:extLst>
                    <a:ext uri="{FF2B5EF4-FFF2-40B4-BE49-F238E27FC236}">
                      <a16:creationId xmlns:a16="http://schemas.microsoft.com/office/drawing/2014/main" id="{52E03B14-918F-46FA-BDF8-AE0BD7D7F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4" name="Freeform 1075">
                  <a:extLst>
                    <a:ext uri="{FF2B5EF4-FFF2-40B4-BE49-F238E27FC236}">
                      <a16:creationId xmlns:a16="http://schemas.microsoft.com/office/drawing/2014/main" id="{6506863B-5678-492D-84FF-0E56D4EF6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5" name="Freeform 1076">
                  <a:extLst>
                    <a:ext uri="{FF2B5EF4-FFF2-40B4-BE49-F238E27FC236}">
                      <a16:creationId xmlns:a16="http://schemas.microsoft.com/office/drawing/2014/main" id="{20C6FEBA-B92B-4105-987F-03F9CC6C2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6" name="Freeform 1077">
                  <a:extLst>
                    <a:ext uri="{FF2B5EF4-FFF2-40B4-BE49-F238E27FC236}">
                      <a16:creationId xmlns:a16="http://schemas.microsoft.com/office/drawing/2014/main" id="{E83F5A95-931A-461D-ADD8-82FD8351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14" name="Picture 1078" descr="access_point_stylized_gray_small">
                <a:extLst>
                  <a:ext uri="{FF2B5EF4-FFF2-40B4-BE49-F238E27FC236}">
                    <a16:creationId xmlns:a16="http://schemas.microsoft.com/office/drawing/2014/main" id="{31F6D864-097D-478F-85B7-C13A9B9DE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16" name="Group 1079">
              <a:extLst>
                <a:ext uri="{FF2B5EF4-FFF2-40B4-BE49-F238E27FC236}">
                  <a16:creationId xmlns:a16="http://schemas.microsoft.com/office/drawing/2014/main" id="{79FF5FD9-7C28-4CD7-ADFC-E75BE8C86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8699" name="Group 1080">
                <a:extLst>
                  <a:ext uri="{FF2B5EF4-FFF2-40B4-BE49-F238E27FC236}">
                    <a16:creationId xmlns:a16="http://schemas.microsoft.com/office/drawing/2014/main" id="{BD70C3B9-ADAC-4224-A556-E77AE7507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8701" name="Freeform 1081">
                  <a:extLst>
                    <a:ext uri="{FF2B5EF4-FFF2-40B4-BE49-F238E27FC236}">
                      <a16:creationId xmlns:a16="http://schemas.microsoft.com/office/drawing/2014/main" id="{99B32315-B2CE-4D4C-A794-6668092F7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2" name="Freeform 1082">
                  <a:extLst>
                    <a:ext uri="{FF2B5EF4-FFF2-40B4-BE49-F238E27FC236}">
                      <a16:creationId xmlns:a16="http://schemas.microsoft.com/office/drawing/2014/main" id="{9C1E151B-9F46-497B-8953-28639AA67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3" name="Freeform 1083">
                  <a:extLst>
                    <a:ext uri="{FF2B5EF4-FFF2-40B4-BE49-F238E27FC236}">
                      <a16:creationId xmlns:a16="http://schemas.microsoft.com/office/drawing/2014/main" id="{5260530C-0772-4C86-978E-824B039D6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4" name="Freeform 1084">
                  <a:extLst>
                    <a:ext uri="{FF2B5EF4-FFF2-40B4-BE49-F238E27FC236}">
                      <a16:creationId xmlns:a16="http://schemas.microsoft.com/office/drawing/2014/main" id="{B3405C7D-521C-4B8F-BBC6-2D965AA3A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5" name="Freeform 1085">
                  <a:extLst>
                    <a:ext uri="{FF2B5EF4-FFF2-40B4-BE49-F238E27FC236}">
                      <a16:creationId xmlns:a16="http://schemas.microsoft.com/office/drawing/2014/main" id="{F3149A70-7136-4A89-8038-978DEE42C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6" name="Freeform 1086">
                  <a:extLst>
                    <a:ext uri="{FF2B5EF4-FFF2-40B4-BE49-F238E27FC236}">
                      <a16:creationId xmlns:a16="http://schemas.microsoft.com/office/drawing/2014/main" id="{226F3138-C727-4339-8294-57AAAC198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7" name="Freeform 1087">
                  <a:extLst>
                    <a:ext uri="{FF2B5EF4-FFF2-40B4-BE49-F238E27FC236}">
                      <a16:creationId xmlns:a16="http://schemas.microsoft.com/office/drawing/2014/main" id="{902246F4-A44E-4B1E-AAF4-D85886AB6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8" name="Freeform 1088">
                  <a:extLst>
                    <a:ext uri="{FF2B5EF4-FFF2-40B4-BE49-F238E27FC236}">
                      <a16:creationId xmlns:a16="http://schemas.microsoft.com/office/drawing/2014/main" id="{C92D4644-2CFF-424B-AF97-7F83DE954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9" name="Freeform 1089">
                  <a:extLst>
                    <a:ext uri="{FF2B5EF4-FFF2-40B4-BE49-F238E27FC236}">
                      <a16:creationId xmlns:a16="http://schemas.microsoft.com/office/drawing/2014/main" id="{17765E1B-EB03-4E68-A8F2-751C018C6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0" name="Freeform 1090">
                  <a:extLst>
                    <a:ext uri="{FF2B5EF4-FFF2-40B4-BE49-F238E27FC236}">
                      <a16:creationId xmlns:a16="http://schemas.microsoft.com/office/drawing/2014/main" id="{A8B78B52-5468-4BAA-8035-6FCDA7B2B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1" name="Freeform 1091">
                  <a:extLst>
                    <a:ext uri="{FF2B5EF4-FFF2-40B4-BE49-F238E27FC236}">
                      <a16:creationId xmlns:a16="http://schemas.microsoft.com/office/drawing/2014/main" id="{48604E42-22B1-4985-B2E9-4B24E48BA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2" name="Freeform 1092">
                  <a:extLst>
                    <a:ext uri="{FF2B5EF4-FFF2-40B4-BE49-F238E27FC236}">
                      <a16:creationId xmlns:a16="http://schemas.microsoft.com/office/drawing/2014/main" id="{0F6F6DB8-0BBA-4B37-A455-7C2DF7170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8700" name="Picture 1093" descr="access_point_stylized_gray_small">
                <a:extLst>
                  <a:ext uri="{FF2B5EF4-FFF2-40B4-BE49-F238E27FC236}">
                    <a16:creationId xmlns:a16="http://schemas.microsoft.com/office/drawing/2014/main" id="{C53A77A4-55AE-4275-97F0-678FAF515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>
              <a:extLst>
                <a:ext uri="{FF2B5EF4-FFF2-40B4-BE49-F238E27FC236}">
                  <a16:creationId xmlns:a16="http://schemas.microsoft.com/office/drawing/2014/main" id="{EB58D5A8-B720-4F3C-B89C-1645F57D29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518" name="Group 1095">
              <a:extLst>
                <a:ext uri="{FF2B5EF4-FFF2-40B4-BE49-F238E27FC236}">
                  <a16:creationId xmlns:a16="http://schemas.microsoft.com/office/drawing/2014/main" id="{EC134078-355E-4CA0-B2E8-1CEAF50D5A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8697" name="Picture 1096" descr="desktop_computer_stylized_medium">
                <a:extLst>
                  <a:ext uri="{FF2B5EF4-FFF2-40B4-BE49-F238E27FC236}">
                    <a16:creationId xmlns:a16="http://schemas.microsoft.com/office/drawing/2014/main" id="{E0B63980-C534-475E-B791-D68A9DDAA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8" name="Freeform 1097">
                <a:extLst>
                  <a:ext uri="{FF2B5EF4-FFF2-40B4-BE49-F238E27FC236}">
                    <a16:creationId xmlns:a16="http://schemas.microsoft.com/office/drawing/2014/main" id="{BCDBEF1B-E3E2-4EB4-85AC-EF7FCE03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19" name="Group 1098">
              <a:extLst>
                <a:ext uri="{FF2B5EF4-FFF2-40B4-BE49-F238E27FC236}">
                  <a16:creationId xmlns:a16="http://schemas.microsoft.com/office/drawing/2014/main" id="{3F34379A-6318-4FCB-81CE-F033E276A6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8695" name="Picture 1099" descr="desktop_computer_stylized_medium">
                <a:extLst>
                  <a:ext uri="{FF2B5EF4-FFF2-40B4-BE49-F238E27FC236}">
                    <a16:creationId xmlns:a16="http://schemas.microsoft.com/office/drawing/2014/main" id="{193B9CD0-686F-4609-9193-0CD4139FC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6" name="Freeform 1100">
                <a:extLst>
                  <a:ext uri="{FF2B5EF4-FFF2-40B4-BE49-F238E27FC236}">
                    <a16:creationId xmlns:a16="http://schemas.microsoft.com/office/drawing/2014/main" id="{ADDADB8E-60D3-485E-9A44-237C7914C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0" name="Group 1101">
              <a:extLst>
                <a:ext uri="{FF2B5EF4-FFF2-40B4-BE49-F238E27FC236}">
                  <a16:creationId xmlns:a16="http://schemas.microsoft.com/office/drawing/2014/main" id="{03C285B7-3201-489A-85BE-D0A0BE2CCD5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8693" name="Picture 1102" descr="desktop_computer_stylized_medium">
                <a:extLst>
                  <a:ext uri="{FF2B5EF4-FFF2-40B4-BE49-F238E27FC236}">
                    <a16:creationId xmlns:a16="http://schemas.microsoft.com/office/drawing/2014/main" id="{45658719-6063-4F58-AC8F-E733C1112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4" name="Freeform 1103">
                <a:extLst>
                  <a:ext uri="{FF2B5EF4-FFF2-40B4-BE49-F238E27FC236}">
                    <a16:creationId xmlns:a16="http://schemas.microsoft.com/office/drawing/2014/main" id="{7258CAC3-BC7E-45F5-B557-9F5C945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21" name="Group 1104">
              <a:extLst>
                <a:ext uri="{FF2B5EF4-FFF2-40B4-BE49-F238E27FC236}">
                  <a16:creationId xmlns:a16="http://schemas.microsoft.com/office/drawing/2014/main" id="{66EC2777-15F0-4211-B73A-C004EC504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8691" name="Picture 1105" descr="desktop_computer_stylized_medium">
                <a:extLst>
                  <a:ext uri="{FF2B5EF4-FFF2-40B4-BE49-F238E27FC236}">
                    <a16:creationId xmlns:a16="http://schemas.microsoft.com/office/drawing/2014/main" id="{D2D02C7A-F907-45C2-8551-CF4DC7464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92" name="Freeform 1106">
                <a:extLst>
                  <a:ext uri="{FF2B5EF4-FFF2-40B4-BE49-F238E27FC236}">
                    <a16:creationId xmlns:a16="http://schemas.microsoft.com/office/drawing/2014/main" id="{6737C835-2CBF-4CFE-9C6B-20BC61BE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8522" name="Picture 1107" descr="car_icon_small">
              <a:extLst>
                <a:ext uri="{FF2B5EF4-FFF2-40B4-BE49-F238E27FC236}">
                  <a16:creationId xmlns:a16="http://schemas.microsoft.com/office/drawing/2014/main" id="{5C99FB0B-69D4-4119-9D89-521737CF9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523" name="Group 1108">
              <a:extLst>
                <a:ext uri="{FF2B5EF4-FFF2-40B4-BE49-F238E27FC236}">
                  <a16:creationId xmlns:a16="http://schemas.microsoft.com/office/drawing/2014/main" id="{C2DF0753-ED78-4BBE-BAE7-261726A61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8689" name="Picture 1109" descr="iphone_stylized_small">
                <a:extLst>
                  <a:ext uri="{FF2B5EF4-FFF2-40B4-BE49-F238E27FC236}">
                    <a16:creationId xmlns:a16="http://schemas.microsoft.com/office/drawing/2014/main" id="{4D0109CC-9FA2-4C16-A05C-A28B5F457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110" descr="antenna_radiation_stylized">
                <a:extLst>
                  <a:ext uri="{FF2B5EF4-FFF2-40B4-BE49-F238E27FC236}">
                    <a16:creationId xmlns:a16="http://schemas.microsoft.com/office/drawing/2014/main" id="{F15E7746-FF42-4AD8-8AB0-7A1BED0678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524" name="Group 1111">
              <a:extLst>
                <a:ext uri="{FF2B5EF4-FFF2-40B4-BE49-F238E27FC236}">
                  <a16:creationId xmlns:a16="http://schemas.microsoft.com/office/drawing/2014/main" id="{A06CAB27-0AC7-46F4-9418-122766E62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8657" name="Freeform 1112">
                <a:extLst>
                  <a:ext uri="{FF2B5EF4-FFF2-40B4-BE49-F238E27FC236}">
                    <a16:creationId xmlns:a16="http://schemas.microsoft.com/office/drawing/2014/main" id="{D5C2FB2F-A3AA-4021-99B8-339642F78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>
                <a:extLst>
                  <a:ext uri="{FF2B5EF4-FFF2-40B4-BE49-F238E27FC236}">
                    <a16:creationId xmlns:a16="http://schemas.microsoft.com/office/drawing/2014/main" id="{EF02B5BF-5635-4283-82A9-A864EFAEB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59" name="Freeform 1114">
                <a:extLst>
                  <a:ext uri="{FF2B5EF4-FFF2-40B4-BE49-F238E27FC236}">
                    <a16:creationId xmlns:a16="http://schemas.microsoft.com/office/drawing/2014/main" id="{602AB670-5531-4436-A72B-AD47C0F5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1115">
                <a:extLst>
                  <a:ext uri="{FF2B5EF4-FFF2-40B4-BE49-F238E27FC236}">
                    <a16:creationId xmlns:a16="http://schemas.microsoft.com/office/drawing/2014/main" id="{0DE41844-B6D3-4558-968F-AB31DAE32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>
                <a:extLst>
                  <a:ext uri="{FF2B5EF4-FFF2-40B4-BE49-F238E27FC236}">
                    <a16:creationId xmlns:a16="http://schemas.microsoft.com/office/drawing/2014/main" id="{D06EE9CA-5915-4FB0-9D71-FCF4A5C0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2" name="Group 1117">
                <a:extLst>
                  <a:ext uri="{FF2B5EF4-FFF2-40B4-BE49-F238E27FC236}">
                    <a16:creationId xmlns:a16="http://schemas.microsoft.com/office/drawing/2014/main" id="{737959E1-E1D0-4E9E-B9CB-A124AB049D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>
                  <a:extLst>
                    <a:ext uri="{FF2B5EF4-FFF2-40B4-BE49-F238E27FC236}">
                      <a16:creationId xmlns:a16="http://schemas.microsoft.com/office/drawing/2014/main" id="{46BFF771-D455-437D-8531-C4F9F2EED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>
                  <a:extLst>
                    <a:ext uri="{FF2B5EF4-FFF2-40B4-BE49-F238E27FC236}">
                      <a16:creationId xmlns:a16="http://schemas.microsoft.com/office/drawing/2014/main" id="{BB723D17-CE2E-4152-A3B7-175784C4F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>
                <a:extLst>
                  <a:ext uri="{FF2B5EF4-FFF2-40B4-BE49-F238E27FC236}">
                    <a16:creationId xmlns:a16="http://schemas.microsoft.com/office/drawing/2014/main" id="{4ECC6524-7A3D-4495-B31B-8B6F41ADC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4" name="Group 1121">
                <a:extLst>
                  <a:ext uri="{FF2B5EF4-FFF2-40B4-BE49-F238E27FC236}">
                    <a16:creationId xmlns:a16="http://schemas.microsoft.com/office/drawing/2014/main" id="{A2B0C9F9-ED06-4253-B36E-04137DFBD1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>
                  <a:extLst>
                    <a:ext uri="{FF2B5EF4-FFF2-40B4-BE49-F238E27FC236}">
                      <a16:creationId xmlns:a16="http://schemas.microsoft.com/office/drawing/2014/main" id="{029967F4-6555-44D0-BAA8-EB5554F0E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>
                  <a:extLst>
                    <a:ext uri="{FF2B5EF4-FFF2-40B4-BE49-F238E27FC236}">
                      <a16:creationId xmlns:a16="http://schemas.microsoft.com/office/drawing/2014/main" id="{7C1B468C-DFBD-4404-9834-B185327AD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>
                <a:extLst>
                  <a:ext uri="{FF2B5EF4-FFF2-40B4-BE49-F238E27FC236}">
                    <a16:creationId xmlns:a16="http://schemas.microsoft.com/office/drawing/2014/main" id="{AF0842F2-2066-4C67-BBFA-E87743B5D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>
                <a:extLst>
                  <a:ext uri="{FF2B5EF4-FFF2-40B4-BE49-F238E27FC236}">
                    <a16:creationId xmlns:a16="http://schemas.microsoft.com/office/drawing/2014/main" id="{5DFDED29-8CFC-45FB-B1AE-96801676E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67" name="Group 1126">
                <a:extLst>
                  <a:ext uri="{FF2B5EF4-FFF2-40B4-BE49-F238E27FC236}">
                    <a16:creationId xmlns:a16="http://schemas.microsoft.com/office/drawing/2014/main" id="{4A25AB4B-327E-4A45-A7B1-6C8FE9E795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>
                  <a:extLst>
                    <a:ext uri="{FF2B5EF4-FFF2-40B4-BE49-F238E27FC236}">
                      <a16:creationId xmlns:a16="http://schemas.microsoft.com/office/drawing/2014/main" id="{0510FC0C-1612-422C-BFC2-2622B05DE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>
                  <a:extLst>
                    <a:ext uri="{FF2B5EF4-FFF2-40B4-BE49-F238E27FC236}">
                      <a16:creationId xmlns:a16="http://schemas.microsoft.com/office/drawing/2014/main" id="{6F18949D-5FEA-4AB8-8512-5ADABE193D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68" name="Freeform 1129">
                <a:extLst>
                  <a:ext uri="{FF2B5EF4-FFF2-40B4-BE49-F238E27FC236}">
                    <a16:creationId xmlns:a16="http://schemas.microsoft.com/office/drawing/2014/main" id="{BA2B658E-4C61-4528-8E3E-58E94DBBF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69" name="Group 1130">
                <a:extLst>
                  <a:ext uri="{FF2B5EF4-FFF2-40B4-BE49-F238E27FC236}">
                    <a16:creationId xmlns:a16="http://schemas.microsoft.com/office/drawing/2014/main" id="{C6269172-F344-4B76-BAD9-40595BCA7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>
                  <a:extLst>
                    <a:ext uri="{FF2B5EF4-FFF2-40B4-BE49-F238E27FC236}">
                      <a16:creationId xmlns:a16="http://schemas.microsoft.com/office/drawing/2014/main" id="{C6F5FE52-06FA-4A9C-8338-AA2000F4D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>
                  <a:extLst>
                    <a:ext uri="{FF2B5EF4-FFF2-40B4-BE49-F238E27FC236}">
                      <a16:creationId xmlns:a16="http://schemas.microsoft.com/office/drawing/2014/main" id="{73B122B0-695E-4C53-9C79-7E87B6B83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>
                <a:extLst>
                  <a:ext uri="{FF2B5EF4-FFF2-40B4-BE49-F238E27FC236}">
                    <a16:creationId xmlns:a16="http://schemas.microsoft.com/office/drawing/2014/main" id="{9DBC8323-CBD1-4FFC-850E-D459C7AC6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1" name="Freeform 1134">
                <a:extLst>
                  <a:ext uri="{FF2B5EF4-FFF2-40B4-BE49-F238E27FC236}">
                    <a16:creationId xmlns:a16="http://schemas.microsoft.com/office/drawing/2014/main" id="{F4FE3363-F8AA-4FE3-9DAB-B1914C858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1135">
                <a:extLst>
                  <a:ext uri="{FF2B5EF4-FFF2-40B4-BE49-F238E27FC236}">
                    <a16:creationId xmlns:a16="http://schemas.microsoft.com/office/drawing/2014/main" id="{FE1E93A8-5CCD-4386-8632-07599A91E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>
                <a:extLst>
                  <a:ext uri="{FF2B5EF4-FFF2-40B4-BE49-F238E27FC236}">
                    <a16:creationId xmlns:a16="http://schemas.microsoft.com/office/drawing/2014/main" id="{087BC923-5CC7-4DB2-9255-90C6BE3D5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74" name="Freeform 1137">
                <a:extLst>
                  <a:ext uri="{FF2B5EF4-FFF2-40B4-BE49-F238E27FC236}">
                    <a16:creationId xmlns:a16="http://schemas.microsoft.com/office/drawing/2014/main" id="{DE149491-7A77-467F-8173-D008CCF57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>
                <a:extLst>
                  <a:ext uri="{FF2B5EF4-FFF2-40B4-BE49-F238E27FC236}">
                    <a16:creationId xmlns:a16="http://schemas.microsoft.com/office/drawing/2014/main" id="{DD9FEC2A-5275-48AC-87BE-94B902EA1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>
                <a:extLst>
                  <a:ext uri="{FF2B5EF4-FFF2-40B4-BE49-F238E27FC236}">
                    <a16:creationId xmlns:a16="http://schemas.microsoft.com/office/drawing/2014/main" id="{16DBD5FC-8464-4462-9315-C7900DDB2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>
                <a:extLst>
                  <a:ext uri="{FF2B5EF4-FFF2-40B4-BE49-F238E27FC236}">
                    <a16:creationId xmlns:a16="http://schemas.microsoft.com/office/drawing/2014/main" id="{F6571041-5977-418E-BE03-6A6D02B4A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>
                <a:extLst>
                  <a:ext uri="{FF2B5EF4-FFF2-40B4-BE49-F238E27FC236}">
                    <a16:creationId xmlns:a16="http://schemas.microsoft.com/office/drawing/2014/main" id="{CC23069C-0226-420F-8815-E97E3CF25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>
                <a:extLst>
                  <a:ext uri="{FF2B5EF4-FFF2-40B4-BE49-F238E27FC236}">
                    <a16:creationId xmlns:a16="http://schemas.microsoft.com/office/drawing/2014/main" id="{3DA1A4CD-9563-448F-9B16-0D6FAF1AB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>
                <a:extLst>
                  <a:ext uri="{FF2B5EF4-FFF2-40B4-BE49-F238E27FC236}">
                    <a16:creationId xmlns:a16="http://schemas.microsoft.com/office/drawing/2014/main" id="{25A009DF-C171-4396-9821-92FB35728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5" name="Group 1144">
              <a:extLst>
                <a:ext uri="{FF2B5EF4-FFF2-40B4-BE49-F238E27FC236}">
                  <a16:creationId xmlns:a16="http://schemas.microsoft.com/office/drawing/2014/main" id="{8C0D3B64-2895-4FC4-A176-0878B708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8625" name="Freeform 1145">
                <a:extLst>
                  <a:ext uri="{FF2B5EF4-FFF2-40B4-BE49-F238E27FC236}">
                    <a16:creationId xmlns:a16="http://schemas.microsoft.com/office/drawing/2014/main" id="{EC8844DD-C897-4726-81C6-DD985B517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>
                <a:extLst>
                  <a:ext uri="{FF2B5EF4-FFF2-40B4-BE49-F238E27FC236}">
                    <a16:creationId xmlns:a16="http://schemas.microsoft.com/office/drawing/2014/main" id="{2A7E2460-BF06-4A0D-8CDF-1B2A48584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27" name="Freeform 1147">
                <a:extLst>
                  <a:ext uri="{FF2B5EF4-FFF2-40B4-BE49-F238E27FC236}">
                    <a16:creationId xmlns:a16="http://schemas.microsoft.com/office/drawing/2014/main" id="{FBBAB8A2-F1DC-442E-B1E5-6AF6EC61F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1148">
                <a:extLst>
                  <a:ext uri="{FF2B5EF4-FFF2-40B4-BE49-F238E27FC236}">
                    <a16:creationId xmlns:a16="http://schemas.microsoft.com/office/drawing/2014/main" id="{CE4A271E-D19F-4E67-BF17-4ABFF93EF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>
                <a:extLst>
                  <a:ext uri="{FF2B5EF4-FFF2-40B4-BE49-F238E27FC236}">
                    <a16:creationId xmlns:a16="http://schemas.microsoft.com/office/drawing/2014/main" id="{5A3502F0-107A-491B-A4D3-217C7CB1C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0" name="Group 1150">
                <a:extLst>
                  <a:ext uri="{FF2B5EF4-FFF2-40B4-BE49-F238E27FC236}">
                    <a16:creationId xmlns:a16="http://schemas.microsoft.com/office/drawing/2014/main" id="{6D655502-A568-49A2-9287-0CFAE94E3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>
                  <a:extLst>
                    <a:ext uri="{FF2B5EF4-FFF2-40B4-BE49-F238E27FC236}">
                      <a16:creationId xmlns:a16="http://schemas.microsoft.com/office/drawing/2014/main" id="{DE4EAC60-49C5-4F82-A06C-EB6F96131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>
                  <a:extLst>
                    <a:ext uri="{FF2B5EF4-FFF2-40B4-BE49-F238E27FC236}">
                      <a16:creationId xmlns:a16="http://schemas.microsoft.com/office/drawing/2014/main" id="{F7E56E66-3560-47D7-BEEF-86845C6A3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>
                <a:extLst>
                  <a:ext uri="{FF2B5EF4-FFF2-40B4-BE49-F238E27FC236}">
                    <a16:creationId xmlns:a16="http://schemas.microsoft.com/office/drawing/2014/main" id="{507D5DE4-2DB0-4E08-B000-F7CEFAC23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2" name="Group 1154">
                <a:extLst>
                  <a:ext uri="{FF2B5EF4-FFF2-40B4-BE49-F238E27FC236}">
                    <a16:creationId xmlns:a16="http://schemas.microsoft.com/office/drawing/2014/main" id="{32D75CC0-20B7-45A0-A4F2-FB0B48BE2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>
                  <a:extLst>
                    <a:ext uri="{FF2B5EF4-FFF2-40B4-BE49-F238E27FC236}">
                      <a16:creationId xmlns:a16="http://schemas.microsoft.com/office/drawing/2014/main" id="{A40329F6-6D7C-458E-94F5-520763CE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>
                  <a:extLst>
                    <a:ext uri="{FF2B5EF4-FFF2-40B4-BE49-F238E27FC236}">
                      <a16:creationId xmlns:a16="http://schemas.microsoft.com/office/drawing/2014/main" id="{0433F1ED-5346-43F6-AB85-4C5F24676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>
                <a:extLst>
                  <a:ext uri="{FF2B5EF4-FFF2-40B4-BE49-F238E27FC236}">
                    <a16:creationId xmlns:a16="http://schemas.microsoft.com/office/drawing/2014/main" id="{3A65A10C-E491-4F8B-83F1-0716ED6C1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>
                <a:extLst>
                  <a:ext uri="{FF2B5EF4-FFF2-40B4-BE49-F238E27FC236}">
                    <a16:creationId xmlns:a16="http://schemas.microsoft.com/office/drawing/2014/main" id="{5E5D4CA2-DD14-4B2D-A0DA-239A33D20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18635" name="Group 1159">
                <a:extLst>
                  <a:ext uri="{FF2B5EF4-FFF2-40B4-BE49-F238E27FC236}">
                    <a16:creationId xmlns:a16="http://schemas.microsoft.com/office/drawing/2014/main" id="{01D7F2D0-2F32-4E20-92C9-F38BC565A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>
                  <a:extLst>
                    <a:ext uri="{FF2B5EF4-FFF2-40B4-BE49-F238E27FC236}">
                      <a16:creationId xmlns:a16="http://schemas.microsoft.com/office/drawing/2014/main" id="{161F29C6-BA5D-4B54-8F47-6810C0CD6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>
                  <a:extLst>
                    <a:ext uri="{FF2B5EF4-FFF2-40B4-BE49-F238E27FC236}">
                      <a16:creationId xmlns:a16="http://schemas.microsoft.com/office/drawing/2014/main" id="{1D656E69-CA94-475E-BB84-46C37FD91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636" name="Freeform 1162">
                <a:extLst>
                  <a:ext uri="{FF2B5EF4-FFF2-40B4-BE49-F238E27FC236}">
                    <a16:creationId xmlns:a16="http://schemas.microsoft.com/office/drawing/2014/main" id="{1036B73C-4FB6-4A1E-AEE1-DDA0D91E1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37" name="Group 1163">
                <a:extLst>
                  <a:ext uri="{FF2B5EF4-FFF2-40B4-BE49-F238E27FC236}">
                    <a16:creationId xmlns:a16="http://schemas.microsoft.com/office/drawing/2014/main" id="{B626E5CD-3E7C-4C48-AFDA-2B7CAAD18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>
                  <a:extLst>
                    <a:ext uri="{FF2B5EF4-FFF2-40B4-BE49-F238E27FC236}">
                      <a16:creationId xmlns:a16="http://schemas.microsoft.com/office/drawing/2014/main" id="{19CEA295-BE66-4BE9-8A6B-F2B4F94D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>
                  <a:extLst>
                    <a:ext uri="{FF2B5EF4-FFF2-40B4-BE49-F238E27FC236}">
                      <a16:creationId xmlns:a16="http://schemas.microsoft.com/office/drawing/2014/main" id="{A81E6531-27A2-4E48-9B06-65C271948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>
                <a:extLst>
                  <a:ext uri="{FF2B5EF4-FFF2-40B4-BE49-F238E27FC236}">
                    <a16:creationId xmlns:a16="http://schemas.microsoft.com/office/drawing/2014/main" id="{4D98ACA9-8B2B-4C16-818C-C209BB325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39" name="Freeform 1167">
                <a:extLst>
                  <a:ext uri="{FF2B5EF4-FFF2-40B4-BE49-F238E27FC236}">
                    <a16:creationId xmlns:a16="http://schemas.microsoft.com/office/drawing/2014/main" id="{40B2218A-54EF-46F8-8AD8-654029FD0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1168">
                <a:extLst>
                  <a:ext uri="{FF2B5EF4-FFF2-40B4-BE49-F238E27FC236}">
                    <a16:creationId xmlns:a16="http://schemas.microsoft.com/office/drawing/2014/main" id="{609D35EC-A70E-4001-9A0F-67723B0B9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>
                <a:extLst>
                  <a:ext uri="{FF2B5EF4-FFF2-40B4-BE49-F238E27FC236}">
                    <a16:creationId xmlns:a16="http://schemas.microsoft.com/office/drawing/2014/main" id="{2155EF9F-59AF-49C8-80FB-C5AA7184F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8642" name="Freeform 1170">
                <a:extLst>
                  <a:ext uri="{FF2B5EF4-FFF2-40B4-BE49-F238E27FC236}">
                    <a16:creationId xmlns:a16="http://schemas.microsoft.com/office/drawing/2014/main" id="{72330C9C-6FB8-4D4E-84A3-9A19C7A9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>
                <a:extLst>
                  <a:ext uri="{FF2B5EF4-FFF2-40B4-BE49-F238E27FC236}">
                    <a16:creationId xmlns:a16="http://schemas.microsoft.com/office/drawing/2014/main" id="{4E38DD6A-6C9A-4F34-A5B0-C0DA8006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>
                <a:extLst>
                  <a:ext uri="{FF2B5EF4-FFF2-40B4-BE49-F238E27FC236}">
                    <a16:creationId xmlns:a16="http://schemas.microsoft.com/office/drawing/2014/main" id="{7410A863-C500-4AD4-AEB4-0668A702A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>
                <a:extLst>
                  <a:ext uri="{FF2B5EF4-FFF2-40B4-BE49-F238E27FC236}">
                    <a16:creationId xmlns:a16="http://schemas.microsoft.com/office/drawing/2014/main" id="{1913DB74-4A96-45DC-9DB5-632DB60EF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>
                <a:extLst>
                  <a:ext uri="{FF2B5EF4-FFF2-40B4-BE49-F238E27FC236}">
                    <a16:creationId xmlns:a16="http://schemas.microsoft.com/office/drawing/2014/main" id="{2D4B4CA6-AAA3-483D-8737-E0BF1DD0A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>
                <a:extLst>
                  <a:ext uri="{FF2B5EF4-FFF2-40B4-BE49-F238E27FC236}">
                    <a16:creationId xmlns:a16="http://schemas.microsoft.com/office/drawing/2014/main" id="{EB8A5652-C53F-487C-B684-BAD83FD5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>
                <a:extLst>
                  <a:ext uri="{FF2B5EF4-FFF2-40B4-BE49-F238E27FC236}">
                    <a16:creationId xmlns:a16="http://schemas.microsoft.com/office/drawing/2014/main" id="{59399EB6-5D93-4A7D-AFDA-BD07269DB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18526" name="Group 1177">
              <a:extLst>
                <a:ext uri="{FF2B5EF4-FFF2-40B4-BE49-F238E27FC236}">
                  <a16:creationId xmlns:a16="http://schemas.microsoft.com/office/drawing/2014/main" id="{D3B4703F-2DCB-4121-A729-41C89BC04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8602" name="Picture 1178" descr="antenna_stylized">
                <a:extLst>
                  <a:ext uri="{FF2B5EF4-FFF2-40B4-BE49-F238E27FC236}">
                    <a16:creationId xmlns:a16="http://schemas.microsoft.com/office/drawing/2014/main" id="{B5898079-54CF-4348-9D69-5B25C972B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1179" descr="laptop_keyboard">
                <a:extLst>
                  <a:ext uri="{FF2B5EF4-FFF2-40B4-BE49-F238E27FC236}">
                    <a16:creationId xmlns:a16="http://schemas.microsoft.com/office/drawing/2014/main" id="{BA698498-C654-4237-9D81-EE57E5DA0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4" name="Freeform 1180">
                <a:extLst>
                  <a:ext uri="{FF2B5EF4-FFF2-40B4-BE49-F238E27FC236}">
                    <a16:creationId xmlns:a16="http://schemas.microsoft.com/office/drawing/2014/main" id="{DDBC3B11-73A0-49C7-A429-6065F786A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605" name="Picture 1181" descr="screen">
                <a:extLst>
                  <a:ext uri="{FF2B5EF4-FFF2-40B4-BE49-F238E27FC236}">
                    <a16:creationId xmlns:a16="http://schemas.microsoft.com/office/drawing/2014/main" id="{1DC4E68F-D996-4A41-BC36-4812DBB20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06" name="Freeform 1182">
                <a:extLst>
                  <a:ext uri="{FF2B5EF4-FFF2-40B4-BE49-F238E27FC236}">
                    <a16:creationId xmlns:a16="http://schemas.microsoft.com/office/drawing/2014/main" id="{B1020B17-81FC-461E-B60D-5C0074BD3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1183">
                <a:extLst>
                  <a:ext uri="{FF2B5EF4-FFF2-40B4-BE49-F238E27FC236}">
                    <a16:creationId xmlns:a16="http://schemas.microsoft.com/office/drawing/2014/main" id="{6768C9E0-D6F8-4840-A02E-F655D7625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1184">
                <a:extLst>
                  <a:ext uri="{FF2B5EF4-FFF2-40B4-BE49-F238E27FC236}">
                    <a16:creationId xmlns:a16="http://schemas.microsoft.com/office/drawing/2014/main" id="{87AB80B8-E17C-402B-80BA-26A4CA68E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1185">
                <a:extLst>
                  <a:ext uri="{FF2B5EF4-FFF2-40B4-BE49-F238E27FC236}">
                    <a16:creationId xmlns:a16="http://schemas.microsoft.com/office/drawing/2014/main" id="{8A3B1E6C-6B8C-4A90-9F15-DC2638F93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1186">
                <a:extLst>
                  <a:ext uri="{FF2B5EF4-FFF2-40B4-BE49-F238E27FC236}">
                    <a16:creationId xmlns:a16="http://schemas.microsoft.com/office/drawing/2014/main" id="{11708062-060A-4757-A76E-0092E0398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1187">
                <a:extLst>
                  <a:ext uri="{FF2B5EF4-FFF2-40B4-BE49-F238E27FC236}">
                    <a16:creationId xmlns:a16="http://schemas.microsoft.com/office/drawing/2014/main" id="{F953C2BA-24AC-442E-83D3-B78097BCD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612" name="Group 1188">
                <a:extLst>
                  <a:ext uri="{FF2B5EF4-FFF2-40B4-BE49-F238E27FC236}">
                    <a16:creationId xmlns:a16="http://schemas.microsoft.com/office/drawing/2014/main" id="{E58450D8-0707-491D-A8BF-9DAFDAF6D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619" name="Freeform 1189">
                  <a:extLst>
                    <a:ext uri="{FF2B5EF4-FFF2-40B4-BE49-F238E27FC236}">
                      <a16:creationId xmlns:a16="http://schemas.microsoft.com/office/drawing/2014/main" id="{1A016B4F-76A8-4E1B-8C8B-8D9BB23AC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0" name="Freeform 1190">
                  <a:extLst>
                    <a:ext uri="{FF2B5EF4-FFF2-40B4-BE49-F238E27FC236}">
                      <a16:creationId xmlns:a16="http://schemas.microsoft.com/office/drawing/2014/main" id="{291F3AE1-A8E3-46A5-A856-04D6824EE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Freeform 1191">
                  <a:extLst>
                    <a:ext uri="{FF2B5EF4-FFF2-40B4-BE49-F238E27FC236}">
                      <a16:creationId xmlns:a16="http://schemas.microsoft.com/office/drawing/2014/main" id="{C49FF12E-8504-4874-BAAE-1DA57301D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Freeform 1192">
                  <a:extLst>
                    <a:ext uri="{FF2B5EF4-FFF2-40B4-BE49-F238E27FC236}">
                      <a16:creationId xmlns:a16="http://schemas.microsoft.com/office/drawing/2014/main" id="{565BDA69-CFDA-4620-85A6-E73CFAA4F0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Freeform 1193">
                  <a:extLst>
                    <a:ext uri="{FF2B5EF4-FFF2-40B4-BE49-F238E27FC236}">
                      <a16:creationId xmlns:a16="http://schemas.microsoft.com/office/drawing/2014/main" id="{B9937708-4ED7-44CD-9612-DE253AF2A7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Freeform 1194">
                  <a:extLst>
                    <a:ext uri="{FF2B5EF4-FFF2-40B4-BE49-F238E27FC236}">
                      <a16:creationId xmlns:a16="http://schemas.microsoft.com/office/drawing/2014/main" id="{4FF18F20-C17C-4CFD-A4B0-D9A1CCCBC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13" name="Freeform 1195">
                <a:extLst>
                  <a:ext uri="{FF2B5EF4-FFF2-40B4-BE49-F238E27FC236}">
                    <a16:creationId xmlns:a16="http://schemas.microsoft.com/office/drawing/2014/main" id="{305DB05A-FDC1-44D5-9DF5-8CD59F1AA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1196">
                <a:extLst>
                  <a:ext uri="{FF2B5EF4-FFF2-40B4-BE49-F238E27FC236}">
                    <a16:creationId xmlns:a16="http://schemas.microsoft.com/office/drawing/2014/main" id="{97DF1AC2-283B-4E1D-8380-ABADBB282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1197">
                <a:extLst>
                  <a:ext uri="{FF2B5EF4-FFF2-40B4-BE49-F238E27FC236}">
                    <a16:creationId xmlns:a16="http://schemas.microsoft.com/office/drawing/2014/main" id="{1E062F07-A26F-424E-B11E-8F035B8E1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1198">
                <a:extLst>
                  <a:ext uri="{FF2B5EF4-FFF2-40B4-BE49-F238E27FC236}">
                    <a16:creationId xmlns:a16="http://schemas.microsoft.com/office/drawing/2014/main" id="{54B0B88D-7AE6-476D-B739-0EEA85DAC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1199">
                <a:extLst>
                  <a:ext uri="{FF2B5EF4-FFF2-40B4-BE49-F238E27FC236}">
                    <a16:creationId xmlns:a16="http://schemas.microsoft.com/office/drawing/2014/main" id="{33E95933-EB84-440E-A835-829A0A3F0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1200">
                <a:extLst>
                  <a:ext uri="{FF2B5EF4-FFF2-40B4-BE49-F238E27FC236}">
                    <a16:creationId xmlns:a16="http://schemas.microsoft.com/office/drawing/2014/main" id="{8E69181B-7B14-4A74-8EA7-0BD74B5E0BF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7" name="Group 1201">
              <a:extLst>
                <a:ext uri="{FF2B5EF4-FFF2-40B4-BE49-F238E27FC236}">
                  <a16:creationId xmlns:a16="http://schemas.microsoft.com/office/drawing/2014/main" id="{E3A39882-9DB2-423C-A515-90E482300B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8579" name="Picture 1202" descr="antenna_stylized">
                <a:extLst>
                  <a:ext uri="{FF2B5EF4-FFF2-40B4-BE49-F238E27FC236}">
                    <a16:creationId xmlns:a16="http://schemas.microsoft.com/office/drawing/2014/main" id="{BBABFDD4-C7F6-42FC-88B7-E16F7A210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1203" descr="laptop_keyboard">
                <a:extLst>
                  <a:ext uri="{FF2B5EF4-FFF2-40B4-BE49-F238E27FC236}">
                    <a16:creationId xmlns:a16="http://schemas.microsoft.com/office/drawing/2014/main" id="{1DFD0D04-8E4A-464B-99D9-9E6FCF664E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1" name="Freeform 1204">
                <a:extLst>
                  <a:ext uri="{FF2B5EF4-FFF2-40B4-BE49-F238E27FC236}">
                    <a16:creationId xmlns:a16="http://schemas.microsoft.com/office/drawing/2014/main" id="{A72E195E-BC66-44F7-8ABD-EA6386D87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82" name="Picture 1205" descr="screen">
                <a:extLst>
                  <a:ext uri="{FF2B5EF4-FFF2-40B4-BE49-F238E27FC236}">
                    <a16:creationId xmlns:a16="http://schemas.microsoft.com/office/drawing/2014/main" id="{57570AEB-476C-40BC-B1DB-23D7929E9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83" name="Freeform 1206">
                <a:extLst>
                  <a:ext uri="{FF2B5EF4-FFF2-40B4-BE49-F238E27FC236}">
                    <a16:creationId xmlns:a16="http://schemas.microsoft.com/office/drawing/2014/main" id="{B3826592-DBE1-4471-94B5-2B2342F60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1207">
                <a:extLst>
                  <a:ext uri="{FF2B5EF4-FFF2-40B4-BE49-F238E27FC236}">
                    <a16:creationId xmlns:a16="http://schemas.microsoft.com/office/drawing/2014/main" id="{6766588D-65CE-4311-A5DB-8DD50DFD0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1208">
                <a:extLst>
                  <a:ext uri="{FF2B5EF4-FFF2-40B4-BE49-F238E27FC236}">
                    <a16:creationId xmlns:a16="http://schemas.microsoft.com/office/drawing/2014/main" id="{7CE9CD98-7E6E-4222-989B-69B9F5DE1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1209">
                <a:extLst>
                  <a:ext uri="{FF2B5EF4-FFF2-40B4-BE49-F238E27FC236}">
                    <a16:creationId xmlns:a16="http://schemas.microsoft.com/office/drawing/2014/main" id="{B8AD1E3E-3DDD-4648-9506-8A50DF532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1210">
                <a:extLst>
                  <a:ext uri="{FF2B5EF4-FFF2-40B4-BE49-F238E27FC236}">
                    <a16:creationId xmlns:a16="http://schemas.microsoft.com/office/drawing/2014/main" id="{F45022A1-2B76-40C9-85A7-6EF2830BF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1211">
                <a:extLst>
                  <a:ext uri="{FF2B5EF4-FFF2-40B4-BE49-F238E27FC236}">
                    <a16:creationId xmlns:a16="http://schemas.microsoft.com/office/drawing/2014/main" id="{959A0CFA-CC6F-4E35-8944-C12C07BC0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89" name="Group 1212">
                <a:extLst>
                  <a:ext uri="{FF2B5EF4-FFF2-40B4-BE49-F238E27FC236}">
                    <a16:creationId xmlns:a16="http://schemas.microsoft.com/office/drawing/2014/main" id="{5D73BB02-D533-4BCE-9460-23D12835A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96" name="Freeform 1213">
                  <a:extLst>
                    <a:ext uri="{FF2B5EF4-FFF2-40B4-BE49-F238E27FC236}">
                      <a16:creationId xmlns:a16="http://schemas.microsoft.com/office/drawing/2014/main" id="{F46D37D2-E687-4BC0-9C3A-A3E07D572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Freeform 1214">
                  <a:extLst>
                    <a:ext uri="{FF2B5EF4-FFF2-40B4-BE49-F238E27FC236}">
                      <a16:creationId xmlns:a16="http://schemas.microsoft.com/office/drawing/2014/main" id="{082B946F-0BE9-41D5-BBCC-055EA0E1F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8" name="Freeform 1215">
                  <a:extLst>
                    <a:ext uri="{FF2B5EF4-FFF2-40B4-BE49-F238E27FC236}">
                      <a16:creationId xmlns:a16="http://schemas.microsoft.com/office/drawing/2014/main" id="{D32C50FD-09F8-4C67-9655-4271F31735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9" name="Freeform 1216">
                  <a:extLst>
                    <a:ext uri="{FF2B5EF4-FFF2-40B4-BE49-F238E27FC236}">
                      <a16:creationId xmlns:a16="http://schemas.microsoft.com/office/drawing/2014/main" id="{BD0730C8-4DA1-486E-B82B-6099B867BC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0" name="Freeform 1217">
                  <a:extLst>
                    <a:ext uri="{FF2B5EF4-FFF2-40B4-BE49-F238E27FC236}">
                      <a16:creationId xmlns:a16="http://schemas.microsoft.com/office/drawing/2014/main" id="{5D90EF84-7572-42EB-A162-BF2F25D05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01" name="Freeform 1218">
                  <a:extLst>
                    <a:ext uri="{FF2B5EF4-FFF2-40B4-BE49-F238E27FC236}">
                      <a16:creationId xmlns:a16="http://schemas.microsoft.com/office/drawing/2014/main" id="{DB338752-F3BD-420A-BB9D-5281BA1CC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90" name="Freeform 1219">
                <a:extLst>
                  <a:ext uri="{FF2B5EF4-FFF2-40B4-BE49-F238E27FC236}">
                    <a16:creationId xmlns:a16="http://schemas.microsoft.com/office/drawing/2014/main" id="{5681C8F5-A207-4878-8AFE-1A1C9E3C8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1220">
                <a:extLst>
                  <a:ext uri="{FF2B5EF4-FFF2-40B4-BE49-F238E27FC236}">
                    <a16:creationId xmlns:a16="http://schemas.microsoft.com/office/drawing/2014/main" id="{D0995AFC-45EB-4F0E-9935-F5805F5F9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1221">
                <a:extLst>
                  <a:ext uri="{FF2B5EF4-FFF2-40B4-BE49-F238E27FC236}">
                    <a16:creationId xmlns:a16="http://schemas.microsoft.com/office/drawing/2014/main" id="{01D294E2-830B-4AAA-816F-0208FA6FB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1222">
                <a:extLst>
                  <a:ext uri="{FF2B5EF4-FFF2-40B4-BE49-F238E27FC236}">
                    <a16:creationId xmlns:a16="http://schemas.microsoft.com/office/drawing/2014/main" id="{80544A74-3253-4FA3-B48C-58E90687E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1223">
                <a:extLst>
                  <a:ext uri="{FF2B5EF4-FFF2-40B4-BE49-F238E27FC236}">
                    <a16:creationId xmlns:a16="http://schemas.microsoft.com/office/drawing/2014/main" id="{63CAD28C-0B45-4826-A4E5-2978CA36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1224">
                <a:extLst>
                  <a:ext uri="{FF2B5EF4-FFF2-40B4-BE49-F238E27FC236}">
                    <a16:creationId xmlns:a16="http://schemas.microsoft.com/office/drawing/2014/main" id="{BA6D9C6B-28F5-4ADD-AA87-2CBDCF8D659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8" name="Group 1225">
              <a:extLst>
                <a:ext uri="{FF2B5EF4-FFF2-40B4-BE49-F238E27FC236}">
                  <a16:creationId xmlns:a16="http://schemas.microsoft.com/office/drawing/2014/main" id="{C60BA13E-0913-45BC-825C-40379EDC7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8556" name="Picture 1226" descr="antenna_stylized">
                <a:extLst>
                  <a:ext uri="{FF2B5EF4-FFF2-40B4-BE49-F238E27FC236}">
                    <a16:creationId xmlns:a16="http://schemas.microsoft.com/office/drawing/2014/main" id="{1D495226-DC6A-49B8-BC33-94B865F82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1227" descr="laptop_keyboard">
                <a:extLst>
                  <a:ext uri="{FF2B5EF4-FFF2-40B4-BE49-F238E27FC236}">
                    <a16:creationId xmlns:a16="http://schemas.microsoft.com/office/drawing/2014/main" id="{1AC680C0-C781-4A32-9B84-71D297CCFE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8" name="Freeform 1228">
                <a:extLst>
                  <a:ext uri="{FF2B5EF4-FFF2-40B4-BE49-F238E27FC236}">
                    <a16:creationId xmlns:a16="http://schemas.microsoft.com/office/drawing/2014/main" id="{F63205C0-1E37-4D1F-AE2C-DD9D730E9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59" name="Picture 1229" descr="screen">
                <a:extLst>
                  <a:ext uri="{FF2B5EF4-FFF2-40B4-BE49-F238E27FC236}">
                    <a16:creationId xmlns:a16="http://schemas.microsoft.com/office/drawing/2014/main" id="{B97D327D-458D-417B-818C-1433DDDC2A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60" name="Freeform 1230">
                <a:extLst>
                  <a:ext uri="{FF2B5EF4-FFF2-40B4-BE49-F238E27FC236}">
                    <a16:creationId xmlns:a16="http://schemas.microsoft.com/office/drawing/2014/main" id="{182F4A79-7354-4743-816A-6B59225DD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31">
                <a:extLst>
                  <a:ext uri="{FF2B5EF4-FFF2-40B4-BE49-F238E27FC236}">
                    <a16:creationId xmlns:a16="http://schemas.microsoft.com/office/drawing/2014/main" id="{44A5AABF-7F26-432B-ADF1-FE50578A3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32">
                <a:extLst>
                  <a:ext uri="{FF2B5EF4-FFF2-40B4-BE49-F238E27FC236}">
                    <a16:creationId xmlns:a16="http://schemas.microsoft.com/office/drawing/2014/main" id="{98F020FC-37BC-4B22-8F2E-3A180081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Freeform 1233">
                <a:extLst>
                  <a:ext uri="{FF2B5EF4-FFF2-40B4-BE49-F238E27FC236}">
                    <a16:creationId xmlns:a16="http://schemas.microsoft.com/office/drawing/2014/main" id="{96F24AA3-074D-42F8-B81A-B0A6178BB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4" name="Freeform 1234">
                <a:extLst>
                  <a:ext uri="{FF2B5EF4-FFF2-40B4-BE49-F238E27FC236}">
                    <a16:creationId xmlns:a16="http://schemas.microsoft.com/office/drawing/2014/main" id="{23DAF2F4-AE7E-4ECB-8D44-57180774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235">
                <a:extLst>
                  <a:ext uri="{FF2B5EF4-FFF2-40B4-BE49-F238E27FC236}">
                    <a16:creationId xmlns:a16="http://schemas.microsoft.com/office/drawing/2014/main" id="{E5041E86-CAD1-48A1-A409-C45E8A9E9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66" name="Group 1236">
                <a:extLst>
                  <a:ext uri="{FF2B5EF4-FFF2-40B4-BE49-F238E27FC236}">
                    <a16:creationId xmlns:a16="http://schemas.microsoft.com/office/drawing/2014/main" id="{60C18659-842C-49BB-AA9E-A8E1EEF41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73" name="Freeform 1237">
                  <a:extLst>
                    <a:ext uri="{FF2B5EF4-FFF2-40B4-BE49-F238E27FC236}">
                      <a16:creationId xmlns:a16="http://schemas.microsoft.com/office/drawing/2014/main" id="{C3B71E87-A976-4AA4-B186-34ED0FDC4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Freeform 1238">
                  <a:extLst>
                    <a:ext uri="{FF2B5EF4-FFF2-40B4-BE49-F238E27FC236}">
                      <a16:creationId xmlns:a16="http://schemas.microsoft.com/office/drawing/2014/main" id="{B8543C01-0810-47FD-9240-189C7C5DA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Freeform 1239">
                  <a:extLst>
                    <a:ext uri="{FF2B5EF4-FFF2-40B4-BE49-F238E27FC236}">
                      <a16:creationId xmlns:a16="http://schemas.microsoft.com/office/drawing/2014/main" id="{D3B42256-FCA9-4CF0-B6D7-D255ECB6B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Freeform 1240">
                  <a:extLst>
                    <a:ext uri="{FF2B5EF4-FFF2-40B4-BE49-F238E27FC236}">
                      <a16:creationId xmlns:a16="http://schemas.microsoft.com/office/drawing/2014/main" id="{61772A9D-6A0C-42B4-AE46-0A0CA8363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Freeform 1241">
                  <a:extLst>
                    <a:ext uri="{FF2B5EF4-FFF2-40B4-BE49-F238E27FC236}">
                      <a16:creationId xmlns:a16="http://schemas.microsoft.com/office/drawing/2014/main" id="{FD3BA7F1-253C-4F58-800C-CA9CAA58D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Freeform 1242">
                  <a:extLst>
                    <a:ext uri="{FF2B5EF4-FFF2-40B4-BE49-F238E27FC236}">
                      <a16:creationId xmlns:a16="http://schemas.microsoft.com/office/drawing/2014/main" id="{20C30C6B-F3EC-4FDB-BB09-1D603ECFB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67" name="Freeform 1243">
                <a:extLst>
                  <a:ext uri="{FF2B5EF4-FFF2-40B4-BE49-F238E27FC236}">
                    <a16:creationId xmlns:a16="http://schemas.microsoft.com/office/drawing/2014/main" id="{E040CFED-ADB2-42EF-B2C1-E7F9F152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8" name="Freeform 1244">
                <a:extLst>
                  <a:ext uri="{FF2B5EF4-FFF2-40B4-BE49-F238E27FC236}">
                    <a16:creationId xmlns:a16="http://schemas.microsoft.com/office/drawing/2014/main" id="{569578C8-257A-4EE7-AF1A-801495C2C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Freeform 1245">
                <a:extLst>
                  <a:ext uri="{FF2B5EF4-FFF2-40B4-BE49-F238E27FC236}">
                    <a16:creationId xmlns:a16="http://schemas.microsoft.com/office/drawing/2014/main" id="{BD5693EE-29E0-4C3A-A022-B901ABB0D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0" name="Freeform 1246">
                <a:extLst>
                  <a:ext uri="{FF2B5EF4-FFF2-40B4-BE49-F238E27FC236}">
                    <a16:creationId xmlns:a16="http://schemas.microsoft.com/office/drawing/2014/main" id="{96771C2F-8A2C-4818-9A0E-B7B42FD41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247">
                <a:extLst>
                  <a:ext uri="{FF2B5EF4-FFF2-40B4-BE49-F238E27FC236}">
                    <a16:creationId xmlns:a16="http://schemas.microsoft.com/office/drawing/2014/main" id="{A1E7239E-E99D-4CBC-98EB-AD30BF1D9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248">
                <a:extLst>
                  <a:ext uri="{FF2B5EF4-FFF2-40B4-BE49-F238E27FC236}">
                    <a16:creationId xmlns:a16="http://schemas.microsoft.com/office/drawing/2014/main" id="{19D9A5B7-6482-4D3D-97FF-36A6E0FDF1C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9" name="Group 1249">
              <a:extLst>
                <a:ext uri="{FF2B5EF4-FFF2-40B4-BE49-F238E27FC236}">
                  <a16:creationId xmlns:a16="http://schemas.microsoft.com/office/drawing/2014/main" id="{088D8D29-0052-4263-80FC-79ED519788B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8554" name="Picture 1250" descr="desktop_computer_stylized_medium">
                <a:extLst>
                  <a:ext uri="{FF2B5EF4-FFF2-40B4-BE49-F238E27FC236}">
                    <a16:creationId xmlns:a16="http://schemas.microsoft.com/office/drawing/2014/main" id="{6CD1E15C-2C53-4133-A8BE-826D115FB2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55" name="Freeform 1251">
                <a:extLst>
                  <a:ext uri="{FF2B5EF4-FFF2-40B4-BE49-F238E27FC236}">
                    <a16:creationId xmlns:a16="http://schemas.microsoft.com/office/drawing/2014/main" id="{C57AB8F3-B1AA-4260-95F9-1C6FB015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530" name="Group 1252">
              <a:extLst>
                <a:ext uri="{FF2B5EF4-FFF2-40B4-BE49-F238E27FC236}">
                  <a16:creationId xmlns:a16="http://schemas.microsoft.com/office/drawing/2014/main" id="{218EDC64-7C71-4606-989A-BFF62DF1B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8531" name="Picture 1253" descr="antenna_stylized">
                <a:extLst>
                  <a:ext uri="{FF2B5EF4-FFF2-40B4-BE49-F238E27FC236}">
                    <a16:creationId xmlns:a16="http://schemas.microsoft.com/office/drawing/2014/main" id="{CA6AA302-5BB7-4E5B-AA1C-2E6B03951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1254" descr="laptop_keyboard">
                <a:extLst>
                  <a:ext uri="{FF2B5EF4-FFF2-40B4-BE49-F238E27FC236}">
                    <a16:creationId xmlns:a16="http://schemas.microsoft.com/office/drawing/2014/main" id="{2AF2FA18-23EA-4E3A-BE19-C32134496F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3" name="Freeform 1255">
                <a:extLst>
                  <a:ext uri="{FF2B5EF4-FFF2-40B4-BE49-F238E27FC236}">
                    <a16:creationId xmlns:a16="http://schemas.microsoft.com/office/drawing/2014/main" id="{DE2010AB-3950-44BF-A58D-8FBF991A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8534" name="Picture 1256" descr="screen">
                <a:extLst>
                  <a:ext uri="{FF2B5EF4-FFF2-40B4-BE49-F238E27FC236}">
                    <a16:creationId xmlns:a16="http://schemas.microsoft.com/office/drawing/2014/main" id="{D74946AA-4F04-4F55-A40D-F0937DB0D6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5" name="Freeform 1257">
                <a:extLst>
                  <a:ext uri="{FF2B5EF4-FFF2-40B4-BE49-F238E27FC236}">
                    <a16:creationId xmlns:a16="http://schemas.microsoft.com/office/drawing/2014/main" id="{2FD22A52-E80C-405E-B4B4-DD5C819D5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Freeform 1258">
                <a:extLst>
                  <a:ext uri="{FF2B5EF4-FFF2-40B4-BE49-F238E27FC236}">
                    <a16:creationId xmlns:a16="http://schemas.microsoft.com/office/drawing/2014/main" id="{E5707405-7D0F-4BF5-AEC2-AEAD9E235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259">
                <a:extLst>
                  <a:ext uri="{FF2B5EF4-FFF2-40B4-BE49-F238E27FC236}">
                    <a16:creationId xmlns:a16="http://schemas.microsoft.com/office/drawing/2014/main" id="{72087C02-5296-4312-B2B7-BF6F8C8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260">
                <a:extLst>
                  <a:ext uri="{FF2B5EF4-FFF2-40B4-BE49-F238E27FC236}">
                    <a16:creationId xmlns:a16="http://schemas.microsoft.com/office/drawing/2014/main" id="{9D2C4C92-63AB-45A1-9963-1F54841FC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Freeform 1261">
                <a:extLst>
                  <a:ext uri="{FF2B5EF4-FFF2-40B4-BE49-F238E27FC236}">
                    <a16:creationId xmlns:a16="http://schemas.microsoft.com/office/drawing/2014/main" id="{D0D69CD7-361E-4781-8FB8-CFDD31AE5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Freeform 1262">
                <a:extLst>
                  <a:ext uri="{FF2B5EF4-FFF2-40B4-BE49-F238E27FC236}">
                    <a16:creationId xmlns:a16="http://schemas.microsoft.com/office/drawing/2014/main" id="{3E3D3A66-242A-4CFC-B340-CBB9D529D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1" name="Group 1263">
                <a:extLst>
                  <a:ext uri="{FF2B5EF4-FFF2-40B4-BE49-F238E27FC236}">
                    <a16:creationId xmlns:a16="http://schemas.microsoft.com/office/drawing/2014/main" id="{C1AFE1A2-9A62-4DE5-B71A-60A1F28FC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8548" name="Freeform 1264">
                  <a:extLst>
                    <a:ext uri="{FF2B5EF4-FFF2-40B4-BE49-F238E27FC236}">
                      <a16:creationId xmlns:a16="http://schemas.microsoft.com/office/drawing/2014/main" id="{0FAB9A72-AAA3-450D-84F0-47980D9DB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9" name="Freeform 1265">
                  <a:extLst>
                    <a:ext uri="{FF2B5EF4-FFF2-40B4-BE49-F238E27FC236}">
                      <a16:creationId xmlns:a16="http://schemas.microsoft.com/office/drawing/2014/main" id="{3D10FB5E-4A02-4B4E-90A9-1780F9E27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0" name="Freeform 1266">
                  <a:extLst>
                    <a:ext uri="{FF2B5EF4-FFF2-40B4-BE49-F238E27FC236}">
                      <a16:creationId xmlns:a16="http://schemas.microsoft.com/office/drawing/2014/main" id="{433F8FE7-4D63-44C5-8136-A9BE995C12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1" name="Freeform 1267">
                  <a:extLst>
                    <a:ext uri="{FF2B5EF4-FFF2-40B4-BE49-F238E27FC236}">
                      <a16:creationId xmlns:a16="http://schemas.microsoft.com/office/drawing/2014/main" id="{C5E4F6C8-FDD6-4F2B-9996-8E759BDA6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2" name="Freeform 1268">
                  <a:extLst>
                    <a:ext uri="{FF2B5EF4-FFF2-40B4-BE49-F238E27FC236}">
                      <a16:creationId xmlns:a16="http://schemas.microsoft.com/office/drawing/2014/main" id="{D6728593-D364-4EE1-B215-8249C3E3B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3" name="Freeform 1269">
                  <a:extLst>
                    <a:ext uri="{FF2B5EF4-FFF2-40B4-BE49-F238E27FC236}">
                      <a16:creationId xmlns:a16="http://schemas.microsoft.com/office/drawing/2014/main" id="{35EFF99B-E755-4A88-90B2-E9867713E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542" name="Freeform 1270">
                <a:extLst>
                  <a:ext uri="{FF2B5EF4-FFF2-40B4-BE49-F238E27FC236}">
                    <a16:creationId xmlns:a16="http://schemas.microsoft.com/office/drawing/2014/main" id="{58540B9D-94CD-46A3-92A0-6D8C9C0E5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Freeform 1271">
                <a:extLst>
                  <a:ext uri="{FF2B5EF4-FFF2-40B4-BE49-F238E27FC236}">
                    <a16:creationId xmlns:a16="http://schemas.microsoft.com/office/drawing/2014/main" id="{5547C241-BFF4-43E9-B495-5CA02DA57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Freeform 1272">
                <a:extLst>
                  <a:ext uri="{FF2B5EF4-FFF2-40B4-BE49-F238E27FC236}">
                    <a16:creationId xmlns:a16="http://schemas.microsoft.com/office/drawing/2014/main" id="{71826C52-8EF9-4749-9566-5FDD9B41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273">
                <a:extLst>
                  <a:ext uri="{FF2B5EF4-FFF2-40B4-BE49-F238E27FC236}">
                    <a16:creationId xmlns:a16="http://schemas.microsoft.com/office/drawing/2014/main" id="{1CCEA418-E427-4E69-85FD-1C72265FE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274">
                <a:extLst>
                  <a:ext uri="{FF2B5EF4-FFF2-40B4-BE49-F238E27FC236}">
                    <a16:creationId xmlns:a16="http://schemas.microsoft.com/office/drawing/2014/main" id="{8CFF4AEB-B050-43C3-8F6E-10F1F26C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Freeform 1275">
                <a:extLst>
                  <a:ext uri="{FF2B5EF4-FFF2-40B4-BE49-F238E27FC236}">
                    <a16:creationId xmlns:a16="http://schemas.microsoft.com/office/drawing/2014/main" id="{444E50DE-01DD-4370-9587-0C49EB4AD05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8436" name="Picture 864" descr="underline_base">
            <a:extLst>
              <a:ext uri="{FF2B5EF4-FFF2-40B4-BE49-F238E27FC236}">
                <a16:creationId xmlns:a16="http://schemas.microsoft.com/office/drawing/2014/main" id="{B9225585-0CF8-471D-837A-E0FB85663642}"/>
              </a:ext>
            </a:extLst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>
            <a:extLst>
              <a:ext uri="{FF2B5EF4-FFF2-40B4-BE49-F238E27FC236}">
                <a16:creationId xmlns:a16="http://schemas.microsoft.com/office/drawing/2014/main" id="{E555004C-88EC-490B-8143-238D5229C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Transport services and protocols</a:t>
            </a: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DD4490FC-E071-4F43-8F1F-B407549183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provide</a:t>
            </a:r>
            <a:r>
              <a:rPr lang="en-US" sz="2400" i="1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i="1">
                <a:solidFill>
                  <a:srgbClr val="CC0000"/>
                </a:solidFill>
                <a:ea typeface="ＭＳ Ｐゴシック" charset="0"/>
                <a:cs typeface="+mn-cs"/>
              </a:rPr>
              <a:t>logical communication</a:t>
            </a:r>
            <a:r>
              <a:rPr lang="en-US" sz="2400">
                <a:ea typeface="ＭＳ Ｐゴシック" charset="0"/>
                <a:cs typeface="+mn-cs"/>
              </a:rPr>
              <a:t> between app processes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side: breaks app messages into </a:t>
            </a:r>
            <a:r>
              <a:rPr lang="en-US" i="1">
                <a:solidFill>
                  <a:srgbClr val="CC0000"/>
                </a:solidFill>
                <a:ea typeface="ＭＳ Ｐゴシック" charset="0"/>
              </a:rPr>
              <a:t>segments</a:t>
            </a:r>
            <a:r>
              <a:rPr lang="en-US">
                <a:ea typeface="ＭＳ Ｐゴシック" charset="0"/>
              </a:rPr>
              <a:t>, passes to  network layer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rcv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Internet: TCP and UDP</a:t>
            </a:r>
          </a:p>
        </p:txBody>
      </p:sp>
      <p:grpSp>
        <p:nvGrpSpPr>
          <p:cNvPr id="35485" name="Group 669">
            <a:extLst>
              <a:ext uri="{FF2B5EF4-FFF2-40B4-BE49-F238E27FC236}">
                <a16:creationId xmlns:a16="http://schemas.microsoft.com/office/drawing/2014/main" id="{581B9904-C5AD-462D-92B3-30C466129EDD}"/>
              </a:ext>
            </a:extLst>
          </p:cNvPr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8455" name="Group 670">
              <a:extLst>
                <a:ext uri="{FF2B5EF4-FFF2-40B4-BE49-F238E27FC236}">
                  <a16:creationId xmlns:a16="http://schemas.microsoft.com/office/drawing/2014/main" id="{AF182E30-F6D9-4D47-829F-4C975D3A9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>
                <a:extLst>
                  <a:ext uri="{FF2B5EF4-FFF2-40B4-BE49-F238E27FC236}">
                    <a16:creationId xmlns:a16="http://schemas.microsoft.com/office/drawing/2014/main" id="{3862001A-6CFF-4B92-863A-9D0EF3B9C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>
                <a:extLst>
                  <a:ext uri="{FF2B5EF4-FFF2-40B4-BE49-F238E27FC236}">
                    <a16:creationId xmlns:a16="http://schemas.microsoft.com/office/drawing/2014/main" id="{5F65DAE2-93A8-4503-8EE3-C0910B501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>
                <a:extLst>
                  <a:ext uri="{FF2B5EF4-FFF2-40B4-BE49-F238E27FC236}">
                    <a16:creationId xmlns:a16="http://schemas.microsoft.com/office/drawing/2014/main" id="{F150EC21-3273-48C5-905D-79F1CB4D0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>
                <a:extLst>
                  <a:ext uri="{FF2B5EF4-FFF2-40B4-BE49-F238E27FC236}">
                    <a16:creationId xmlns:a16="http://schemas.microsoft.com/office/drawing/2014/main" id="{236E3C1C-2425-4FD7-8E97-07289DCE82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26" name="Line 675">
                <a:extLst>
                  <a:ext uri="{FF2B5EF4-FFF2-40B4-BE49-F238E27FC236}">
                    <a16:creationId xmlns:a16="http://schemas.microsoft.com/office/drawing/2014/main" id="{541887A3-B847-4CDE-87E8-A2A3465C9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>
                <a:extLst>
                  <a:ext uri="{FF2B5EF4-FFF2-40B4-BE49-F238E27FC236}">
                    <a16:creationId xmlns:a16="http://schemas.microsoft.com/office/drawing/2014/main" id="{684FFDA0-6227-4CF5-904A-A230DFEDB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>
                <a:extLst>
                  <a:ext uri="{FF2B5EF4-FFF2-40B4-BE49-F238E27FC236}">
                    <a16:creationId xmlns:a16="http://schemas.microsoft.com/office/drawing/2014/main" id="{EC3C204A-4BA9-492B-BE76-8BEC54443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56" name="Freeform 678">
              <a:extLst>
                <a:ext uri="{FF2B5EF4-FFF2-40B4-BE49-F238E27FC236}">
                  <a16:creationId xmlns:a16="http://schemas.microsoft.com/office/drawing/2014/main" id="{3778AD15-D0C6-49D1-9ED1-1831CADE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>
            <a:extLst>
              <a:ext uri="{FF2B5EF4-FFF2-40B4-BE49-F238E27FC236}">
                <a16:creationId xmlns:a16="http://schemas.microsoft.com/office/drawing/2014/main" id="{9F30FE42-F09E-41E3-AD4D-1DA2C991E053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>
              <a:extLst>
                <a:ext uri="{FF2B5EF4-FFF2-40B4-BE49-F238E27FC236}">
                  <a16:creationId xmlns:a16="http://schemas.microsoft.com/office/drawing/2014/main" id="{06953A93-BD52-48BA-8133-735CFD4D1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>
              <a:extLst>
                <a:ext uri="{FF2B5EF4-FFF2-40B4-BE49-F238E27FC236}">
                  <a16:creationId xmlns:a16="http://schemas.microsoft.com/office/drawing/2014/main" id="{07A4E5AA-D544-48BC-8780-1BD5B22FA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18453" name="Freeform 296">
              <a:extLst>
                <a:ext uri="{FF2B5EF4-FFF2-40B4-BE49-F238E27FC236}">
                  <a16:creationId xmlns:a16="http://schemas.microsoft.com/office/drawing/2014/main" id="{7DB7EFA6-4782-4B0A-9B60-6D60DD69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297">
              <a:extLst>
                <a:ext uri="{FF2B5EF4-FFF2-40B4-BE49-F238E27FC236}">
                  <a16:creationId xmlns:a16="http://schemas.microsoft.com/office/drawing/2014/main" id="{5A9CA922-2212-447D-A97F-16D13B72E0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>
            <a:extLst>
              <a:ext uri="{FF2B5EF4-FFF2-40B4-BE49-F238E27FC236}">
                <a16:creationId xmlns:a16="http://schemas.microsoft.com/office/drawing/2014/main" id="{B71CC6B2-DA95-44CF-859B-B0901BDE1A91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8442" name="Group 866">
              <a:extLst>
                <a:ext uri="{FF2B5EF4-FFF2-40B4-BE49-F238E27FC236}">
                  <a16:creationId xmlns:a16="http://schemas.microsoft.com/office/drawing/2014/main" id="{17B9AF7B-9563-4C02-97C6-545AB4A82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>
                <a:extLst>
                  <a:ext uri="{FF2B5EF4-FFF2-40B4-BE49-F238E27FC236}">
                    <a16:creationId xmlns:a16="http://schemas.microsoft.com/office/drawing/2014/main" id="{11923FE7-8863-453E-A46F-7E2963AD3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>
                <a:extLst>
                  <a:ext uri="{FF2B5EF4-FFF2-40B4-BE49-F238E27FC236}">
                    <a16:creationId xmlns:a16="http://schemas.microsoft.com/office/drawing/2014/main" id="{5B9036AA-8BB2-4C59-8EC3-95D0C13A1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>
                <a:extLst>
                  <a:ext uri="{FF2B5EF4-FFF2-40B4-BE49-F238E27FC236}">
                    <a16:creationId xmlns:a16="http://schemas.microsoft.com/office/drawing/2014/main" id="{5E147180-A86B-4232-9AF9-F8F71BA7C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>
                <a:extLst>
                  <a:ext uri="{FF2B5EF4-FFF2-40B4-BE49-F238E27FC236}">
                    <a16:creationId xmlns:a16="http://schemas.microsoft.com/office/drawing/2014/main" id="{3A5513D1-9236-42E1-8C20-693E27480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4113" name="Line 871">
                <a:extLst>
                  <a:ext uri="{FF2B5EF4-FFF2-40B4-BE49-F238E27FC236}">
                    <a16:creationId xmlns:a16="http://schemas.microsoft.com/office/drawing/2014/main" id="{6C0D6CE3-FC39-4AD6-98F9-03E65A208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>
                <a:extLst>
                  <a:ext uri="{FF2B5EF4-FFF2-40B4-BE49-F238E27FC236}">
                    <a16:creationId xmlns:a16="http://schemas.microsoft.com/office/drawing/2014/main" id="{CAA54D95-57C0-403F-882D-C6DB8A26A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>
                <a:extLst>
                  <a:ext uri="{FF2B5EF4-FFF2-40B4-BE49-F238E27FC236}">
                    <a16:creationId xmlns:a16="http://schemas.microsoft.com/office/drawing/2014/main" id="{73800455-C1F5-4CC8-85D6-F93DB7CAE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43" name="Freeform 874">
              <a:extLst>
                <a:ext uri="{FF2B5EF4-FFF2-40B4-BE49-F238E27FC236}">
                  <a16:creationId xmlns:a16="http://schemas.microsoft.com/office/drawing/2014/main" id="{45F7613C-F131-48B6-9EC5-2658ED6A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5782C586-FC7B-4B12-B7EA-A603B183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>
            <a:extLst>
              <a:ext uri="{FF2B5EF4-FFF2-40B4-BE49-F238E27FC236}">
                <a16:creationId xmlns:a16="http://schemas.microsoft.com/office/drawing/2014/main" id="{0CABFD41-187A-42EA-A30A-A391004C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A42B0FB-918B-439B-AB2E-B479FD37A31B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id="{8C349A9B-3968-44F9-99C7-1DCF3F19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>
            <a:extLst>
              <a:ext uri="{FF2B5EF4-FFF2-40B4-BE49-F238E27FC236}">
                <a16:creationId xmlns:a16="http://schemas.microsoft.com/office/drawing/2014/main" id="{59B60C61-E78C-484E-86FE-545B0E70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>
            <a:extLst>
              <a:ext uri="{FF2B5EF4-FFF2-40B4-BE49-F238E27FC236}">
                <a16:creationId xmlns:a16="http://schemas.microsoft.com/office/drawing/2014/main" id="{A179D855-AE05-4B7C-B7B7-871DBB2A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50" name="Text Box 10">
            <a:extLst>
              <a:ext uri="{FF2B5EF4-FFF2-40B4-BE49-F238E27FC236}">
                <a16:creationId xmlns:a16="http://schemas.microsoft.com/office/drawing/2014/main" id="{9DC24536-835A-49A2-BF66-B5B949FD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51" name="Text Box 11">
            <a:extLst>
              <a:ext uri="{FF2B5EF4-FFF2-40B4-BE49-F238E27FC236}">
                <a16:creationId xmlns:a16="http://schemas.microsoft.com/office/drawing/2014/main" id="{E548244E-8373-46B9-97F6-9CBC1AE3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2" name="Text Box 12">
            <a:extLst>
              <a:ext uri="{FF2B5EF4-FFF2-40B4-BE49-F238E27FC236}">
                <a16:creationId xmlns:a16="http://schemas.microsoft.com/office/drawing/2014/main" id="{C5DE9D74-C844-4A11-B13B-EB4C3469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53" name="Text Box 13">
            <a:extLst>
              <a:ext uri="{FF2B5EF4-FFF2-40B4-BE49-F238E27FC236}">
                <a16:creationId xmlns:a16="http://schemas.microsoft.com/office/drawing/2014/main" id="{E7A91C22-B28E-443C-BEC9-A1171D2D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54" name="Text Box 14">
            <a:extLst>
              <a:ext uri="{FF2B5EF4-FFF2-40B4-BE49-F238E27FC236}">
                <a16:creationId xmlns:a16="http://schemas.microsoft.com/office/drawing/2014/main" id="{476D9303-5417-41BB-85C3-EBA75359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55" name="Text Box 15">
            <a:extLst>
              <a:ext uri="{FF2B5EF4-FFF2-40B4-BE49-F238E27FC236}">
                <a16:creationId xmlns:a16="http://schemas.microsoft.com/office/drawing/2014/main" id="{A8DA0F06-424E-4F5B-BE2E-8A8030B7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57" name="Text Box 17">
            <a:extLst>
              <a:ext uri="{FF2B5EF4-FFF2-40B4-BE49-F238E27FC236}">
                <a16:creationId xmlns:a16="http://schemas.microsoft.com/office/drawing/2014/main" id="{48FE771B-95B7-4B1C-A076-C6275AD3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58" name="Text Box 18">
            <a:extLst>
              <a:ext uri="{FF2B5EF4-FFF2-40B4-BE49-F238E27FC236}">
                <a16:creationId xmlns:a16="http://schemas.microsoft.com/office/drawing/2014/main" id="{DB30389B-4ADE-49CB-B5B3-A09E0A72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75" name="Text Box 7">
            <a:extLst>
              <a:ext uri="{FF2B5EF4-FFF2-40B4-BE49-F238E27FC236}">
                <a16:creationId xmlns:a16="http://schemas.microsoft.com/office/drawing/2014/main" id="{7D728EE7-6039-4DD1-A38C-40422799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49" name="Text Box 9">
            <a:extLst>
              <a:ext uri="{FF2B5EF4-FFF2-40B4-BE49-F238E27FC236}">
                <a16:creationId xmlns:a16="http://schemas.microsoft.com/office/drawing/2014/main" id="{FF23F613-BDB6-4C73-BA92-2C02E002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77" name="Group 37">
            <a:extLst>
              <a:ext uri="{FF2B5EF4-FFF2-40B4-BE49-F238E27FC236}">
                <a16:creationId xmlns:a16="http://schemas.microsoft.com/office/drawing/2014/main" id="{38EB0BB5-C020-4BDE-958A-99ABF6089197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>
              <a:extLst>
                <a:ext uri="{FF2B5EF4-FFF2-40B4-BE49-F238E27FC236}">
                  <a16:creationId xmlns:a16="http://schemas.microsoft.com/office/drawing/2014/main" id="{27E0B6F9-D3C5-4892-A836-F1560201D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>
              <a:extLst>
                <a:ext uri="{FF2B5EF4-FFF2-40B4-BE49-F238E27FC236}">
                  <a16:creationId xmlns:a16="http://schemas.microsoft.com/office/drawing/2014/main" id="{ACDEBF31-C290-4BD4-B764-A5EA03A97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>
            <a:extLst>
              <a:ext uri="{FF2B5EF4-FFF2-40B4-BE49-F238E27FC236}">
                <a16:creationId xmlns:a16="http://schemas.microsoft.com/office/drawing/2014/main" id="{7C6D2D0D-5A9D-4AD5-B16A-380F6696596B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>
              <a:extLst>
                <a:ext uri="{FF2B5EF4-FFF2-40B4-BE49-F238E27FC236}">
                  <a16:creationId xmlns:a16="http://schemas.microsoft.com/office/drawing/2014/main" id="{E1F72F25-C058-4EF2-838E-E18AA8418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>
              <a:extLst>
                <a:ext uri="{FF2B5EF4-FFF2-40B4-BE49-F238E27FC236}">
                  <a16:creationId xmlns:a16="http://schemas.microsoft.com/office/drawing/2014/main" id="{05566773-5397-41B1-820C-3DBE4F9F1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>
            <a:extLst>
              <a:ext uri="{FF2B5EF4-FFF2-40B4-BE49-F238E27FC236}">
                <a16:creationId xmlns:a16="http://schemas.microsoft.com/office/drawing/2014/main" id="{5A4F000B-BCB5-41DB-845B-CFB3B51E8B6F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>
              <a:extLst>
                <a:ext uri="{FF2B5EF4-FFF2-40B4-BE49-F238E27FC236}">
                  <a16:creationId xmlns:a16="http://schemas.microsoft.com/office/drawing/2014/main" id="{578831D0-058F-4A03-8E9C-CFC191420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>
              <a:extLst>
                <a:ext uri="{FF2B5EF4-FFF2-40B4-BE49-F238E27FC236}">
                  <a16:creationId xmlns:a16="http://schemas.microsoft.com/office/drawing/2014/main" id="{16D2F19C-A80B-4F14-84DC-D722C1423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>
            <a:extLst>
              <a:ext uri="{FF2B5EF4-FFF2-40B4-BE49-F238E27FC236}">
                <a16:creationId xmlns:a16="http://schemas.microsoft.com/office/drawing/2014/main" id="{FE73606F-FCF3-46EF-96D5-ED0D7D2C0EDC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>
              <a:extLst>
                <a:ext uri="{FF2B5EF4-FFF2-40B4-BE49-F238E27FC236}">
                  <a16:creationId xmlns:a16="http://schemas.microsoft.com/office/drawing/2014/main" id="{01B42419-1C56-4E03-A216-2864693D1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>
              <a:extLst>
                <a:ext uri="{FF2B5EF4-FFF2-40B4-BE49-F238E27FC236}">
                  <a16:creationId xmlns:a16="http://schemas.microsoft.com/office/drawing/2014/main" id="{F7C9B669-7FBE-471D-973F-68E7EC03A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>
            <a:extLst>
              <a:ext uri="{FF2B5EF4-FFF2-40B4-BE49-F238E27FC236}">
                <a16:creationId xmlns:a16="http://schemas.microsoft.com/office/drawing/2014/main" id="{499C67C0-E512-4B35-93FC-51A36CC92B40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>
              <a:extLst>
                <a:ext uri="{FF2B5EF4-FFF2-40B4-BE49-F238E27FC236}">
                  <a16:creationId xmlns:a16="http://schemas.microsoft.com/office/drawing/2014/main" id="{3D1E1BFD-D922-4E75-B078-C7E71E290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>
              <a:extLst>
                <a:ext uri="{FF2B5EF4-FFF2-40B4-BE49-F238E27FC236}">
                  <a16:creationId xmlns:a16="http://schemas.microsoft.com/office/drawing/2014/main" id="{10472AB9-584B-4AD7-BEFD-67657AA81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>
            <a:extLst>
              <a:ext uri="{FF2B5EF4-FFF2-40B4-BE49-F238E27FC236}">
                <a16:creationId xmlns:a16="http://schemas.microsoft.com/office/drawing/2014/main" id="{90A0A345-2E3F-4180-8F10-81ADCC886B24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>
              <a:extLst>
                <a:ext uri="{FF2B5EF4-FFF2-40B4-BE49-F238E27FC236}">
                  <a16:creationId xmlns:a16="http://schemas.microsoft.com/office/drawing/2014/main" id="{E2925C03-A3A3-4870-98F9-3FDB1333B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>
              <a:extLst>
                <a:ext uri="{FF2B5EF4-FFF2-40B4-BE49-F238E27FC236}">
                  <a16:creationId xmlns:a16="http://schemas.microsoft.com/office/drawing/2014/main" id="{CA8C1791-0C99-45D4-9818-02E5A476D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>
            <a:extLst>
              <a:ext uri="{FF2B5EF4-FFF2-40B4-BE49-F238E27FC236}">
                <a16:creationId xmlns:a16="http://schemas.microsoft.com/office/drawing/2014/main" id="{54C849C8-1A11-45F6-865D-81D1C7885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(a) no loss</a:t>
            </a:r>
          </a:p>
        </p:txBody>
      </p:sp>
      <p:sp>
        <p:nvSpPr>
          <p:cNvPr id="40984" name="Text Box 46">
            <a:extLst>
              <a:ext uri="{FF2B5EF4-FFF2-40B4-BE49-F238E27FC236}">
                <a16:creationId xmlns:a16="http://schemas.microsoft.com/office/drawing/2014/main" id="{D91A9DEB-33D9-4938-833E-10144EE56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>
            <a:extLst>
              <a:ext uri="{FF2B5EF4-FFF2-40B4-BE49-F238E27FC236}">
                <a16:creationId xmlns:a16="http://schemas.microsoft.com/office/drawing/2014/main" id="{41D2298F-008E-46EB-986D-AAC0FE02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>
            <a:extLst>
              <a:ext uri="{FF2B5EF4-FFF2-40B4-BE49-F238E27FC236}">
                <a16:creationId xmlns:a16="http://schemas.microsoft.com/office/drawing/2014/main" id="{83A6ACD8-CAF5-4C56-BCB6-3AB7C350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8689" name="Text Box 49">
            <a:extLst>
              <a:ext uri="{FF2B5EF4-FFF2-40B4-BE49-F238E27FC236}">
                <a16:creationId xmlns:a16="http://schemas.microsoft.com/office/drawing/2014/main" id="{287A9D73-DE14-4613-A168-47AA4BDD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8690" name="Text Box 50">
            <a:extLst>
              <a:ext uri="{FF2B5EF4-FFF2-40B4-BE49-F238E27FC236}">
                <a16:creationId xmlns:a16="http://schemas.microsoft.com/office/drawing/2014/main" id="{073725B7-B341-4756-B9F2-2916A4A68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1" name="Text Box 51">
            <a:extLst>
              <a:ext uri="{FF2B5EF4-FFF2-40B4-BE49-F238E27FC236}">
                <a16:creationId xmlns:a16="http://schemas.microsoft.com/office/drawing/2014/main" id="{455F882C-6364-4644-80B4-9884DF48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8692" name="Text Box 52">
            <a:extLst>
              <a:ext uri="{FF2B5EF4-FFF2-40B4-BE49-F238E27FC236}">
                <a16:creationId xmlns:a16="http://schemas.microsoft.com/office/drawing/2014/main" id="{F3C6DD7C-2B68-48C4-BED8-0DD4105E2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8693" name="Text Box 53">
            <a:extLst>
              <a:ext uri="{FF2B5EF4-FFF2-40B4-BE49-F238E27FC236}">
                <a16:creationId xmlns:a16="http://schemas.microsoft.com/office/drawing/2014/main" id="{7F37FF56-2C14-46E8-BC2D-F684B50B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8694" name="Text Box 54">
            <a:extLst>
              <a:ext uri="{FF2B5EF4-FFF2-40B4-BE49-F238E27FC236}">
                <a16:creationId xmlns:a16="http://schemas.microsoft.com/office/drawing/2014/main" id="{B7D38805-FE15-42AB-9A0B-11045CE0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5" name="Text Box 55">
            <a:extLst>
              <a:ext uri="{FF2B5EF4-FFF2-40B4-BE49-F238E27FC236}">
                <a16:creationId xmlns:a16="http://schemas.microsoft.com/office/drawing/2014/main" id="{364EB7A7-FB0E-4D12-A7A1-4B59D1F6E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8696" name="Text Box 56">
            <a:extLst>
              <a:ext uri="{FF2B5EF4-FFF2-40B4-BE49-F238E27FC236}">
                <a16:creationId xmlns:a16="http://schemas.microsoft.com/office/drawing/2014/main" id="{9FB9EFAA-E36B-4D83-A253-899D4585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0995" name="Text Box 57">
            <a:extLst>
              <a:ext uri="{FF2B5EF4-FFF2-40B4-BE49-F238E27FC236}">
                <a16:creationId xmlns:a16="http://schemas.microsoft.com/office/drawing/2014/main" id="{D6F58559-0A34-4534-B7E1-A96E3EFB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8698" name="Text Box 58">
            <a:extLst>
              <a:ext uri="{FF2B5EF4-FFF2-40B4-BE49-F238E27FC236}">
                <a16:creationId xmlns:a16="http://schemas.microsoft.com/office/drawing/2014/main" id="{2B8E3120-5020-48F6-9FC4-83040ED6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8699" name="Group 59">
            <a:extLst>
              <a:ext uri="{FF2B5EF4-FFF2-40B4-BE49-F238E27FC236}">
                <a16:creationId xmlns:a16="http://schemas.microsoft.com/office/drawing/2014/main" id="{75CDC9E2-9D8B-4E90-95E9-6BE3B9484051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>
              <a:extLst>
                <a:ext uri="{FF2B5EF4-FFF2-40B4-BE49-F238E27FC236}">
                  <a16:creationId xmlns:a16="http://schemas.microsoft.com/office/drawing/2014/main" id="{C65EB3B0-CB93-40DD-842F-A1B37E830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>
              <a:extLst>
                <a:ext uri="{FF2B5EF4-FFF2-40B4-BE49-F238E27FC236}">
                  <a16:creationId xmlns:a16="http://schemas.microsoft.com/office/drawing/2014/main" id="{BC5B6879-6408-4C66-9AAF-2C1A648C0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>
            <a:extLst>
              <a:ext uri="{FF2B5EF4-FFF2-40B4-BE49-F238E27FC236}">
                <a16:creationId xmlns:a16="http://schemas.microsoft.com/office/drawing/2014/main" id="{F3AAEFE0-B510-4FD7-9B80-36AF375BF77E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>
              <a:extLst>
                <a:ext uri="{FF2B5EF4-FFF2-40B4-BE49-F238E27FC236}">
                  <a16:creationId xmlns:a16="http://schemas.microsoft.com/office/drawing/2014/main" id="{50A034B1-A056-4791-BEA6-A13C3595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>
              <a:extLst>
                <a:ext uri="{FF2B5EF4-FFF2-40B4-BE49-F238E27FC236}">
                  <a16:creationId xmlns:a16="http://schemas.microsoft.com/office/drawing/2014/main" id="{E20FC602-5A90-4891-B2A9-81BA4D947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>
            <a:extLst>
              <a:ext uri="{FF2B5EF4-FFF2-40B4-BE49-F238E27FC236}">
                <a16:creationId xmlns:a16="http://schemas.microsoft.com/office/drawing/2014/main" id="{1B4DE56D-4EFE-4EEC-8DA4-176D8C3CA255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>
              <a:extLst>
                <a:ext uri="{FF2B5EF4-FFF2-40B4-BE49-F238E27FC236}">
                  <a16:creationId xmlns:a16="http://schemas.microsoft.com/office/drawing/2014/main" id="{F7CC51C2-DAD3-4F84-BFF6-877E1A152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>
              <a:extLst>
                <a:ext uri="{FF2B5EF4-FFF2-40B4-BE49-F238E27FC236}">
                  <a16:creationId xmlns:a16="http://schemas.microsoft.com/office/drawing/2014/main" id="{D624894D-6235-479C-9E69-B7D44DA3D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>
            <a:extLst>
              <a:ext uri="{FF2B5EF4-FFF2-40B4-BE49-F238E27FC236}">
                <a16:creationId xmlns:a16="http://schemas.microsoft.com/office/drawing/2014/main" id="{7B9A1F07-87EC-4089-BB91-2B5B29AED51D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>
              <a:extLst>
                <a:ext uri="{FF2B5EF4-FFF2-40B4-BE49-F238E27FC236}">
                  <a16:creationId xmlns:a16="http://schemas.microsoft.com/office/drawing/2014/main" id="{3E58F56B-A588-4C25-8BAB-E564AC9D7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>
              <a:extLst>
                <a:ext uri="{FF2B5EF4-FFF2-40B4-BE49-F238E27FC236}">
                  <a16:creationId xmlns:a16="http://schemas.microsoft.com/office/drawing/2014/main" id="{8A29C622-E5C8-4D98-8051-BE59B4D00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>
            <a:extLst>
              <a:ext uri="{FF2B5EF4-FFF2-40B4-BE49-F238E27FC236}">
                <a16:creationId xmlns:a16="http://schemas.microsoft.com/office/drawing/2014/main" id="{6F5582C3-62C1-43A2-A618-34A0E261935D}"/>
              </a:ext>
            </a:extLst>
          </p:cNvPr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>
              <a:extLst>
                <a:ext uri="{FF2B5EF4-FFF2-40B4-BE49-F238E27FC236}">
                  <a16:creationId xmlns:a16="http://schemas.microsoft.com/office/drawing/2014/main" id="{505CC61F-07A7-4EDD-B57E-5DB825298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>
              <a:extLst>
                <a:ext uri="{FF2B5EF4-FFF2-40B4-BE49-F238E27FC236}">
                  <a16:creationId xmlns:a16="http://schemas.microsoft.com/office/drawing/2014/main" id="{C50D7E19-E09A-4DE5-B820-9B7DD18A4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>
            <a:extLst>
              <a:ext uri="{FF2B5EF4-FFF2-40B4-BE49-F238E27FC236}">
                <a16:creationId xmlns:a16="http://schemas.microsoft.com/office/drawing/2014/main" id="{D7561BA6-64AA-4466-957D-A58A351A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(b) packet loss</a:t>
            </a:r>
          </a:p>
        </p:txBody>
      </p:sp>
      <p:grpSp>
        <p:nvGrpSpPr>
          <p:cNvPr id="368721" name="Group 81">
            <a:extLst>
              <a:ext uri="{FF2B5EF4-FFF2-40B4-BE49-F238E27FC236}">
                <a16:creationId xmlns:a16="http://schemas.microsoft.com/office/drawing/2014/main" id="{3F4E8FAD-33EE-43B0-AD85-00AE769C3566}"/>
              </a:ext>
            </a:extLst>
          </p:cNvPr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>
              <a:extLst>
                <a:ext uri="{FF2B5EF4-FFF2-40B4-BE49-F238E27FC236}">
                  <a16:creationId xmlns:a16="http://schemas.microsoft.com/office/drawing/2014/main" id="{F56C42CE-5BC4-492C-BA04-D47ACCE95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>
              <a:extLst>
                <a:ext uri="{FF2B5EF4-FFF2-40B4-BE49-F238E27FC236}">
                  <a16:creationId xmlns:a16="http://schemas.microsoft.com/office/drawing/2014/main" id="{64D2E094-C9BD-4B2E-8DDF-9CD49D7A5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>
              <a:extLst>
                <a:ext uri="{FF2B5EF4-FFF2-40B4-BE49-F238E27FC236}">
                  <a16:creationId xmlns:a16="http://schemas.microsoft.com/office/drawing/2014/main" id="{0E8D8002-4288-42AF-BE2E-81CDCCF01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>
              <a:extLst>
                <a:ext uri="{FF2B5EF4-FFF2-40B4-BE49-F238E27FC236}">
                  <a16:creationId xmlns:a16="http://schemas.microsoft.com/office/drawing/2014/main" id="{49B882A0-C5BA-4EB6-AA31-8F603A06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>
            <a:extLst>
              <a:ext uri="{FF2B5EF4-FFF2-40B4-BE49-F238E27FC236}">
                <a16:creationId xmlns:a16="http://schemas.microsoft.com/office/drawing/2014/main" id="{4CF94236-0A3E-4D8E-ACE6-CD364C4D7AFF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>
              <a:extLst>
                <a:ext uri="{FF2B5EF4-FFF2-40B4-BE49-F238E27FC236}">
                  <a16:creationId xmlns:a16="http://schemas.microsoft.com/office/drawing/2014/main" id="{8FEC9589-B992-4FC6-84F7-45DE49F7F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>
              <a:extLst>
                <a:ext uri="{FF2B5EF4-FFF2-40B4-BE49-F238E27FC236}">
                  <a16:creationId xmlns:a16="http://schemas.microsoft.com/office/drawing/2014/main" id="{5FD702C5-B61E-4FA9-9382-DF906ED98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>
              <a:extLst>
                <a:ext uri="{FF2B5EF4-FFF2-40B4-BE49-F238E27FC236}">
                  <a16:creationId xmlns:a16="http://schemas.microsoft.com/office/drawing/2014/main" id="{15C6284F-283B-4D15-B17A-8B34540FB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>
            <a:extLst>
              <a:ext uri="{FF2B5EF4-FFF2-40B4-BE49-F238E27FC236}">
                <a16:creationId xmlns:a16="http://schemas.microsoft.com/office/drawing/2014/main" id="{8BF5556D-DC86-4429-B4F7-2E1EAE301964}"/>
              </a:ext>
            </a:extLst>
          </p:cNvPr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>
              <a:extLst>
                <a:ext uri="{FF2B5EF4-FFF2-40B4-BE49-F238E27FC236}">
                  <a16:creationId xmlns:a16="http://schemas.microsoft.com/office/drawing/2014/main" id="{C73665F1-2CAF-4FE3-BD17-B5D754D93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>
              <a:extLst>
                <a:ext uri="{FF2B5EF4-FFF2-40B4-BE49-F238E27FC236}">
                  <a16:creationId xmlns:a16="http://schemas.microsoft.com/office/drawing/2014/main" id="{990C3C6F-857C-49B6-960C-2042F8F18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>
            <a:extLst>
              <a:ext uri="{FF2B5EF4-FFF2-40B4-BE49-F238E27FC236}">
                <a16:creationId xmlns:a16="http://schemas.microsoft.com/office/drawing/2014/main" id="{78ABF68A-0799-402B-A8DC-526A940DB60A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56368" name="Picture 87" descr="alarm_clock_ringing">
              <a:extLst>
                <a:ext uri="{FF2B5EF4-FFF2-40B4-BE49-F238E27FC236}">
                  <a16:creationId xmlns:a16="http://schemas.microsoft.com/office/drawing/2014/main" id="{C3EF1CBB-BC22-4329-A600-4C68824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>
              <a:extLst>
                <a:ext uri="{FF2B5EF4-FFF2-40B4-BE49-F238E27FC236}">
                  <a16:creationId xmlns:a16="http://schemas.microsoft.com/office/drawing/2014/main" id="{2764134E-46F2-4524-B01C-70303E0DB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41007" name="Rectangle 95">
            <a:extLst>
              <a:ext uri="{FF2B5EF4-FFF2-40B4-BE49-F238E27FC236}">
                <a16:creationId xmlns:a16="http://schemas.microsoft.com/office/drawing/2014/main" id="{D63B11C2-4CBD-4CDA-962D-A51E390E2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rdt3.0 in action</a:t>
            </a:r>
          </a:p>
        </p:txBody>
      </p:sp>
      <p:pic>
        <p:nvPicPr>
          <p:cNvPr id="56367" name="Picture 96" descr="underline_base">
            <a:extLst>
              <a:ext uri="{FF2B5EF4-FFF2-40B4-BE49-F238E27FC236}">
                <a16:creationId xmlns:a16="http://schemas.microsoft.com/office/drawing/2014/main" id="{3C404765-1FE5-4607-A889-7B6604AE17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>
            <a:extLst>
              <a:ext uri="{FF2B5EF4-FFF2-40B4-BE49-F238E27FC236}">
                <a16:creationId xmlns:a16="http://schemas.microsoft.com/office/drawing/2014/main" id="{7A5E2DF1-DC18-4C71-A297-91D23AB7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108F6E93-0A33-453C-8E0F-4F816E40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5FDCCE5-3135-4AC5-B88B-E539FC44D5AD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05439B20-8119-4155-B127-DA4E79F9B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in action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57348" name="Picture 3" descr="underline_base">
            <a:extLst>
              <a:ext uri="{FF2B5EF4-FFF2-40B4-BE49-F238E27FC236}">
                <a16:creationId xmlns:a16="http://schemas.microsoft.com/office/drawing/2014/main" id="{5AFAF724-AE72-40A6-BFE7-965FFD5519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>
            <a:extLst>
              <a:ext uri="{FF2B5EF4-FFF2-40B4-BE49-F238E27FC236}">
                <a16:creationId xmlns:a16="http://schemas.microsoft.com/office/drawing/2014/main" id="{9C0CA625-82D7-4187-826A-27C3717C9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673" name="Text Box 9">
            <a:extLst>
              <a:ext uri="{FF2B5EF4-FFF2-40B4-BE49-F238E27FC236}">
                <a16:creationId xmlns:a16="http://schemas.microsoft.com/office/drawing/2014/main" id="{335B3569-5A85-4B18-942F-B1999F19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EF0485EC-786B-491F-95E6-1DACEA6C1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687" name="Group 23">
            <a:extLst>
              <a:ext uri="{FF2B5EF4-FFF2-40B4-BE49-F238E27FC236}">
                <a16:creationId xmlns:a16="http://schemas.microsoft.com/office/drawing/2014/main" id="{3330692E-19E5-4B4E-9961-87E4339B879B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>
              <a:extLst>
                <a:ext uri="{FF2B5EF4-FFF2-40B4-BE49-F238E27FC236}">
                  <a16:creationId xmlns:a16="http://schemas.microsoft.com/office/drawing/2014/main" id="{511F7BC9-FD3B-45F3-92E9-9F24F4344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>
              <a:extLst>
                <a:ext uri="{FF2B5EF4-FFF2-40B4-BE49-F238E27FC236}">
                  <a16:creationId xmlns:a16="http://schemas.microsoft.com/office/drawing/2014/main" id="{CCE19C9F-7322-4CAB-95C3-356BB29D0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>
            <a:extLst>
              <a:ext uri="{FF2B5EF4-FFF2-40B4-BE49-F238E27FC236}">
                <a16:creationId xmlns:a16="http://schemas.microsoft.com/office/drawing/2014/main" id="{BBF78053-AD3B-404F-8B8E-DF121833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>
            <a:extLst>
              <a:ext uri="{FF2B5EF4-FFF2-40B4-BE49-F238E27FC236}">
                <a16:creationId xmlns:a16="http://schemas.microsoft.com/office/drawing/2014/main" id="{AF625684-0457-43D6-B701-E4924B46B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>
            <a:extLst>
              <a:ext uri="{FF2B5EF4-FFF2-40B4-BE49-F238E27FC236}">
                <a16:creationId xmlns:a16="http://schemas.microsoft.com/office/drawing/2014/main" id="{FCE7F0DF-A365-462F-99B7-297A65CE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03" name="Text Box 39">
            <a:extLst>
              <a:ext uri="{FF2B5EF4-FFF2-40B4-BE49-F238E27FC236}">
                <a16:creationId xmlns:a16="http://schemas.microsoft.com/office/drawing/2014/main" id="{DEAA9AEA-3DFD-4E55-9C36-106C8141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sp>
        <p:nvSpPr>
          <p:cNvPr id="369704" name="Text Box 40">
            <a:extLst>
              <a:ext uri="{FF2B5EF4-FFF2-40B4-BE49-F238E27FC236}">
                <a16:creationId xmlns:a16="http://schemas.microsoft.com/office/drawing/2014/main" id="{74BAF87A-9E97-4986-9753-0FBD8222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5" name="Text Box 41">
            <a:extLst>
              <a:ext uri="{FF2B5EF4-FFF2-40B4-BE49-F238E27FC236}">
                <a16:creationId xmlns:a16="http://schemas.microsoft.com/office/drawing/2014/main" id="{F582C21D-C821-41CD-BA75-1D72F560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06" name="Text Box 42">
            <a:extLst>
              <a:ext uri="{FF2B5EF4-FFF2-40B4-BE49-F238E27FC236}">
                <a16:creationId xmlns:a16="http://schemas.microsoft.com/office/drawing/2014/main" id="{C16DC6C3-7BBC-4220-950D-DB0510D6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07" name="Text Box 43">
            <a:extLst>
              <a:ext uri="{FF2B5EF4-FFF2-40B4-BE49-F238E27FC236}">
                <a16:creationId xmlns:a16="http://schemas.microsoft.com/office/drawing/2014/main" id="{E72420FD-B2FB-4147-A84A-698C9FD7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08" name="Text Box 44">
            <a:extLst>
              <a:ext uri="{FF2B5EF4-FFF2-40B4-BE49-F238E27FC236}">
                <a16:creationId xmlns:a16="http://schemas.microsoft.com/office/drawing/2014/main" id="{524E59D1-25DC-4A58-8CE9-71F05313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09" name="Text Box 45">
            <a:extLst>
              <a:ext uri="{FF2B5EF4-FFF2-40B4-BE49-F238E27FC236}">
                <a16:creationId xmlns:a16="http://schemas.microsoft.com/office/drawing/2014/main" id="{C463F80C-2422-4379-BE8D-1020178AF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369710" name="Text Box 46">
            <a:extLst>
              <a:ext uri="{FF2B5EF4-FFF2-40B4-BE49-F238E27FC236}">
                <a16:creationId xmlns:a16="http://schemas.microsoft.com/office/drawing/2014/main" id="{AEBF1D24-A8F2-4DC1-85BC-DA604A75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ack1</a:t>
            </a:r>
          </a:p>
        </p:txBody>
      </p:sp>
      <p:sp>
        <p:nvSpPr>
          <p:cNvPr id="42005" name="Text Box 47">
            <a:extLst>
              <a:ext uri="{FF2B5EF4-FFF2-40B4-BE49-F238E27FC236}">
                <a16:creationId xmlns:a16="http://schemas.microsoft.com/office/drawing/2014/main" id="{AE559252-56A8-48CB-AE1B-6EB0801C2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12" name="Text Box 48">
            <a:extLst>
              <a:ext uri="{FF2B5EF4-FFF2-40B4-BE49-F238E27FC236}">
                <a16:creationId xmlns:a16="http://schemas.microsoft.com/office/drawing/2014/main" id="{576DA786-4D4B-425C-BCE8-1395B6FB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13" name="Group 49">
            <a:extLst>
              <a:ext uri="{FF2B5EF4-FFF2-40B4-BE49-F238E27FC236}">
                <a16:creationId xmlns:a16="http://schemas.microsoft.com/office/drawing/2014/main" id="{DAEBDF96-BD76-4F3B-908D-3D1E7694F846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>
              <a:extLst>
                <a:ext uri="{FF2B5EF4-FFF2-40B4-BE49-F238E27FC236}">
                  <a16:creationId xmlns:a16="http://schemas.microsoft.com/office/drawing/2014/main" id="{2AD79D6B-076E-409B-BB36-63EEEA10E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>
              <a:extLst>
                <a:ext uri="{FF2B5EF4-FFF2-40B4-BE49-F238E27FC236}">
                  <a16:creationId xmlns:a16="http://schemas.microsoft.com/office/drawing/2014/main" id="{1A97960E-5A97-4156-8EDF-84A07F24D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>
            <a:extLst>
              <a:ext uri="{FF2B5EF4-FFF2-40B4-BE49-F238E27FC236}">
                <a16:creationId xmlns:a16="http://schemas.microsoft.com/office/drawing/2014/main" id="{E9DB14EE-BC73-49AB-902A-10007E42C300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>
              <a:extLst>
                <a:ext uri="{FF2B5EF4-FFF2-40B4-BE49-F238E27FC236}">
                  <a16:creationId xmlns:a16="http://schemas.microsoft.com/office/drawing/2014/main" id="{08EC1472-B0AE-4057-B118-0A0FD2BD5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>
              <a:extLst>
                <a:ext uri="{FF2B5EF4-FFF2-40B4-BE49-F238E27FC236}">
                  <a16:creationId xmlns:a16="http://schemas.microsoft.com/office/drawing/2014/main" id="{AEB05F82-470A-48B0-BC72-046148051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>
            <a:extLst>
              <a:ext uri="{FF2B5EF4-FFF2-40B4-BE49-F238E27FC236}">
                <a16:creationId xmlns:a16="http://schemas.microsoft.com/office/drawing/2014/main" id="{F93C4CB1-CE61-4853-B7DC-844272523FEA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>
              <a:extLst>
                <a:ext uri="{FF2B5EF4-FFF2-40B4-BE49-F238E27FC236}">
                  <a16:creationId xmlns:a16="http://schemas.microsoft.com/office/drawing/2014/main" id="{29F4053E-2370-4EC9-AA54-0D74A860A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>
              <a:extLst>
                <a:ext uri="{FF2B5EF4-FFF2-40B4-BE49-F238E27FC236}">
                  <a16:creationId xmlns:a16="http://schemas.microsoft.com/office/drawing/2014/main" id="{E97A3AEF-AFFF-445C-ACFF-7133DFF58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>
            <a:extLst>
              <a:ext uri="{FF2B5EF4-FFF2-40B4-BE49-F238E27FC236}">
                <a16:creationId xmlns:a16="http://schemas.microsoft.com/office/drawing/2014/main" id="{77CB9ECE-B748-4764-B34A-7A10544309EA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>
              <a:extLst>
                <a:ext uri="{FF2B5EF4-FFF2-40B4-BE49-F238E27FC236}">
                  <a16:creationId xmlns:a16="http://schemas.microsoft.com/office/drawing/2014/main" id="{AFC8B73C-FDD5-4B4B-A5F4-51AFE27674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>
              <a:extLst>
                <a:ext uri="{FF2B5EF4-FFF2-40B4-BE49-F238E27FC236}">
                  <a16:creationId xmlns:a16="http://schemas.microsoft.com/office/drawing/2014/main" id="{AC438223-306B-4D0B-8F95-DAC5E5F30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>
            <a:extLst>
              <a:ext uri="{FF2B5EF4-FFF2-40B4-BE49-F238E27FC236}">
                <a16:creationId xmlns:a16="http://schemas.microsoft.com/office/drawing/2014/main" id="{CF7494B3-606C-4B03-A71B-68DCC4D10213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>
              <a:extLst>
                <a:ext uri="{FF2B5EF4-FFF2-40B4-BE49-F238E27FC236}">
                  <a16:creationId xmlns:a16="http://schemas.microsoft.com/office/drawing/2014/main" id="{552BBE0A-7110-47BC-902A-13C3317E2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>
              <a:extLst>
                <a:ext uri="{FF2B5EF4-FFF2-40B4-BE49-F238E27FC236}">
                  <a16:creationId xmlns:a16="http://schemas.microsoft.com/office/drawing/2014/main" id="{62C7E076-D486-43E2-854B-41DEF3439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>
            <a:extLst>
              <a:ext uri="{FF2B5EF4-FFF2-40B4-BE49-F238E27FC236}">
                <a16:creationId xmlns:a16="http://schemas.microsoft.com/office/drawing/2014/main" id="{4ECCFF81-04FF-457F-AA1A-DF99ED5D2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(c) ACK loss</a:t>
            </a:r>
          </a:p>
        </p:txBody>
      </p:sp>
      <p:grpSp>
        <p:nvGrpSpPr>
          <p:cNvPr id="369745" name="Group 81">
            <a:extLst>
              <a:ext uri="{FF2B5EF4-FFF2-40B4-BE49-F238E27FC236}">
                <a16:creationId xmlns:a16="http://schemas.microsoft.com/office/drawing/2014/main" id="{BDB29172-6D1B-49EF-A880-58ABB0F58AD6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>
              <a:extLst>
                <a:ext uri="{FF2B5EF4-FFF2-40B4-BE49-F238E27FC236}">
                  <a16:creationId xmlns:a16="http://schemas.microsoft.com/office/drawing/2014/main" id="{6013D8C2-39B1-4EE4-8F3E-D4114E0EA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>
              <a:extLst>
                <a:ext uri="{FF2B5EF4-FFF2-40B4-BE49-F238E27FC236}">
                  <a16:creationId xmlns:a16="http://schemas.microsoft.com/office/drawing/2014/main" id="{86419D01-92DC-4E67-8F7A-4176109B9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>
              <a:extLst>
                <a:ext uri="{FF2B5EF4-FFF2-40B4-BE49-F238E27FC236}">
                  <a16:creationId xmlns:a16="http://schemas.microsoft.com/office/drawing/2014/main" id="{C0ED30A5-5294-433C-B0DB-5FE4577E3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>
              <a:extLst>
                <a:ext uri="{FF2B5EF4-FFF2-40B4-BE49-F238E27FC236}">
                  <a16:creationId xmlns:a16="http://schemas.microsoft.com/office/drawing/2014/main" id="{69E38C06-880C-4F9D-A940-74867A59E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>
            <a:extLst>
              <a:ext uri="{FF2B5EF4-FFF2-40B4-BE49-F238E27FC236}">
                <a16:creationId xmlns:a16="http://schemas.microsoft.com/office/drawing/2014/main" id="{70A07837-E38D-4136-9E79-58B8DFD995CE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>
              <a:extLst>
                <a:ext uri="{FF2B5EF4-FFF2-40B4-BE49-F238E27FC236}">
                  <a16:creationId xmlns:a16="http://schemas.microsoft.com/office/drawing/2014/main" id="{B9B2111E-3DEC-4F70-91F1-86BF4B81C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>
              <a:extLst>
                <a:ext uri="{FF2B5EF4-FFF2-40B4-BE49-F238E27FC236}">
                  <a16:creationId xmlns:a16="http://schemas.microsoft.com/office/drawing/2014/main" id="{E0E66324-CCAC-4956-BA0E-5E6C166D6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>
              <a:extLst>
                <a:ext uri="{FF2B5EF4-FFF2-40B4-BE49-F238E27FC236}">
                  <a16:creationId xmlns:a16="http://schemas.microsoft.com/office/drawing/2014/main" id="{764EB381-69FD-43ED-91F3-77674D3F5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>
            <a:extLst>
              <a:ext uri="{FF2B5EF4-FFF2-40B4-BE49-F238E27FC236}">
                <a16:creationId xmlns:a16="http://schemas.microsoft.com/office/drawing/2014/main" id="{723D0C6A-89F1-4989-B96F-5F6E2B2234D3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>
              <a:extLst>
                <a:ext uri="{FF2B5EF4-FFF2-40B4-BE49-F238E27FC236}">
                  <a16:creationId xmlns:a16="http://schemas.microsoft.com/office/drawing/2014/main" id="{AD97EB94-E994-4E65-8E9A-32A211399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>
              <a:extLst>
                <a:ext uri="{FF2B5EF4-FFF2-40B4-BE49-F238E27FC236}">
                  <a16:creationId xmlns:a16="http://schemas.microsoft.com/office/drawing/2014/main" id="{9D3D86F5-4171-40FF-B8C1-DDA5917F3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>
            <a:extLst>
              <a:ext uri="{FF2B5EF4-FFF2-40B4-BE49-F238E27FC236}">
                <a16:creationId xmlns:a16="http://schemas.microsoft.com/office/drawing/2014/main" id="{ADEA2B97-5F2C-4047-9B0F-61E8BEB287F1}"/>
              </a:ext>
            </a:extLst>
          </p:cNvPr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57441" name="Picture 78" descr="alarm_clock_ringing">
              <a:extLst>
                <a:ext uri="{FF2B5EF4-FFF2-40B4-BE49-F238E27FC236}">
                  <a16:creationId xmlns:a16="http://schemas.microsoft.com/office/drawing/2014/main" id="{7899901C-3FCF-425D-BAA0-4B133FBB0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>
              <a:extLst>
                <a:ext uri="{FF2B5EF4-FFF2-40B4-BE49-F238E27FC236}">
                  <a16:creationId xmlns:a16="http://schemas.microsoft.com/office/drawing/2014/main" id="{F236CA0A-F0D1-4322-8672-E7B700A0E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369746" name="Text Box 82">
            <a:extLst>
              <a:ext uri="{FF2B5EF4-FFF2-40B4-BE49-F238E27FC236}">
                <a16:creationId xmlns:a16="http://schemas.microsoft.com/office/drawing/2014/main" id="{863646D7-E5D5-41BC-9E88-46D55F8B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47" name="Text Box 83">
            <a:extLst>
              <a:ext uri="{FF2B5EF4-FFF2-40B4-BE49-F238E27FC236}">
                <a16:creationId xmlns:a16="http://schemas.microsoft.com/office/drawing/2014/main" id="{45F7083A-C92A-4E17-BF5A-01687898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369748" name="Text Box 84">
            <a:extLst>
              <a:ext uri="{FF2B5EF4-FFF2-40B4-BE49-F238E27FC236}">
                <a16:creationId xmlns:a16="http://schemas.microsoft.com/office/drawing/2014/main" id="{47E51136-45A1-4081-AEE2-1F985108E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369749" name="Group 85">
            <a:extLst>
              <a:ext uri="{FF2B5EF4-FFF2-40B4-BE49-F238E27FC236}">
                <a16:creationId xmlns:a16="http://schemas.microsoft.com/office/drawing/2014/main" id="{50142739-9D10-44C4-9467-C63C9327C343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>
              <a:extLst>
                <a:ext uri="{FF2B5EF4-FFF2-40B4-BE49-F238E27FC236}">
                  <a16:creationId xmlns:a16="http://schemas.microsoft.com/office/drawing/2014/main" id="{2ADD91E6-3188-4C38-B4CD-5FCCF5726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>
              <a:extLst>
                <a:ext uri="{FF2B5EF4-FFF2-40B4-BE49-F238E27FC236}">
                  <a16:creationId xmlns:a16="http://schemas.microsoft.com/office/drawing/2014/main" id="{CCB828DF-9048-46C9-8785-EDDFC86AF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>
            <a:extLst>
              <a:ext uri="{FF2B5EF4-FFF2-40B4-BE49-F238E27FC236}">
                <a16:creationId xmlns:a16="http://schemas.microsoft.com/office/drawing/2014/main" id="{452C9E42-7C70-43E5-98D2-01357D38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>
            <a:extLst>
              <a:ext uri="{FF2B5EF4-FFF2-40B4-BE49-F238E27FC236}">
                <a16:creationId xmlns:a16="http://schemas.microsoft.com/office/drawing/2014/main" id="{8E7C3A36-DDB2-41F3-8ED1-D19195FD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>
            <a:extLst>
              <a:ext uri="{FF2B5EF4-FFF2-40B4-BE49-F238E27FC236}">
                <a16:creationId xmlns:a16="http://schemas.microsoft.com/office/drawing/2014/main" id="{C3D7A40B-AA23-4612-93F6-557228F3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369756" name="Text Box 92">
            <a:extLst>
              <a:ext uri="{FF2B5EF4-FFF2-40B4-BE49-F238E27FC236}">
                <a16:creationId xmlns:a16="http://schemas.microsoft.com/office/drawing/2014/main" id="{87632D21-FF83-459E-BCE9-6D559B24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369759" name="Text Box 95">
            <a:extLst>
              <a:ext uri="{FF2B5EF4-FFF2-40B4-BE49-F238E27FC236}">
                <a16:creationId xmlns:a16="http://schemas.microsoft.com/office/drawing/2014/main" id="{4B06DC80-0119-4375-9E6F-6F4D4B94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369761" name="Text Box 97">
            <a:extLst>
              <a:ext uri="{FF2B5EF4-FFF2-40B4-BE49-F238E27FC236}">
                <a16:creationId xmlns:a16="http://schemas.microsoft.com/office/drawing/2014/main" id="{F840433F-DBDE-4124-B660-D23270DC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42027" name="Text Box 99">
            <a:extLst>
              <a:ext uri="{FF2B5EF4-FFF2-40B4-BE49-F238E27FC236}">
                <a16:creationId xmlns:a16="http://schemas.microsoft.com/office/drawing/2014/main" id="{E0F491C0-4486-4F7E-9F60-AC3C578F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369764" name="Text Box 100">
            <a:extLst>
              <a:ext uri="{FF2B5EF4-FFF2-40B4-BE49-F238E27FC236}">
                <a16:creationId xmlns:a16="http://schemas.microsoft.com/office/drawing/2014/main" id="{8D0B722B-E2B1-4D45-899A-C5FF4AAE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369765" name="Group 101">
            <a:extLst>
              <a:ext uri="{FF2B5EF4-FFF2-40B4-BE49-F238E27FC236}">
                <a16:creationId xmlns:a16="http://schemas.microsoft.com/office/drawing/2014/main" id="{D6A9BA65-F176-4D1A-B76E-7D65492F1567}"/>
              </a:ext>
            </a:extLst>
          </p:cNvPr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>
              <a:extLst>
                <a:ext uri="{FF2B5EF4-FFF2-40B4-BE49-F238E27FC236}">
                  <a16:creationId xmlns:a16="http://schemas.microsoft.com/office/drawing/2014/main" id="{D29D512C-C3C2-4BE8-9122-219A416D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>
              <a:extLst>
                <a:ext uri="{FF2B5EF4-FFF2-40B4-BE49-F238E27FC236}">
                  <a16:creationId xmlns:a16="http://schemas.microsoft.com/office/drawing/2014/main" id="{1C65421C-AA9A-4E64-B0FC-137E4DA59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>
            <a:extLst>
              <a:ext uri="{FF2B5EF4-FFF2-40B4-BE49-F238E27FC236}">
                <a16:creationId xmlns:a16="http://schemas.microsoft.com/office/drawing/2014/main" id="{3669B2C1-DBC1-41B9-A895-2731C5DE9B3F}"/>
              </a:ext>
            </a:extLst>
          </p:cNvPr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>
              <a:extLst>
                <a:ext uri="{FF2B5EF4-FFF2-40B4-BE49-F238E27FC236}">
                  <a16:creationId xmlns:a16="http://schemas.microsoft.com/office/drawing/2014/main" id="{E1A39E61-3E20-4431-992E-E2DD15183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>
              <a:extLst>
                <a:ext uri="{FF2B5EF4-FFF2-40B4-BE49-F238E27FC236}">
                  <a16:creationId xmlns:a16="http://schemas.microsoft.com/office/drawing/2014/main" id="{0E873095-004D-4E4D-8A1C-C284DFEE8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>
            <a:extLst>
              <a:ext uri="{FF2B5EF4-FFF2-40B4-BE49-F238E27FC236}">
                <a16:creationId xmlns:a16="http://schemas.microsoft.com/office/drawing/2014/main" id="{E33333E0-1F1E-4E6B-8AF4-F7A370BF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(d) premature timeout/ delayed ACK</a:t>
            </a:r>
          </a:p>
        </p:txBody>
      </p:sp>
      <p:grpSp>
        <p:nvGrpSpPr>
          <p:cNvPr id="369786" name="Group 122">
            <a:extLst>
              <a:ext uri="{FF2B5EF4-FFF2-40B4-BE49-F238E27FC236}">
                <a16:creationId xmlns:a16="http://schemas.microsoft.com/office/drawing/2014/main" id="{D559863E-51BC-40AC-B4EB-567BC31A3BB0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>
              <a:extLst>
                <a:ext uri="{FF2B5EF4-FFF2-40B4-BE49-F238E27FC236}">
                  <a16:creationId xmlns:a16="http://schemas.microsoft.com/office/drawing/2014/main" id="{FB5D3336-A507-4C47-B794-1C853B40E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>
              <a:extLst>
                <a:ext uri="{FF2B5EF4-FFF2-40B4-BE49-F238E27FC236}">
                  <a16:creationId xmlns:a16="http://schemas.microsoft.com/office/drawing/2014/main" id="{2FB7C4F4-9325-4C9F-ADED-5D37230B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>
              <a:extLst>
                <a:ext uri="{FF2B5EF4-FFF2-40B4-BE49-F238E27FC236}">
                  <a16:creationId xmlns:a16="http://schemas.microsoft.com/office/drawing/2014/main" id="{E0B4BBD0-A327-4A8B-AAE7-7B1CF579E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>
            <a:extLst>
              <a:ext uri="{FF2B5EF4-FFF2-40B4-BE49-F238E27FC236}">
                <a16:creationId xmlns:a16="http://schemas.microsoft.com/office/drawing/2014/main" id="{AD2D7C20-E719-4B10-970C-781C63757238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>
              <a:extLst>
                <a:ext uri="{FF2B5EF4-FFF2-40B4-BE49-F238E27FC236}">
                  <a16:creationId xmlns:a16="http://schemas.microsoft.com/office/drawing/2014/main" id="{0B60260C-FD91-4462-A0F2-414CD517C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>
              <a:extLst>
                <a:ext uri="{FF2B5EF4-FFF2-40B4-BE49-F238E27FC236}">
                  <a16:creationId xmlns:a16="http://schemas.microsoft.com/office/drawing/2014/main" id="{CE03DD07-F882-4492-950A-82BAC442E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>
            <a:extLst>
              <a:ext uri="{FF2B5EF4-FFF2-40B4-BE49-F238E27FC236}">
                <a16:creationId xmlns:a16="http://schemas.microsoft.com/office/drawing/2014/main" id="{F7D60907-4376-4F68-BA51-B7E215EBDC6E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57428" name="Picture 130" descr="alarm_clock_ringing">
              <a:extLst>
                <a:ext uri="{FF2B5EF4-FFF2-40B4-BE49-F238E27FC236}">
                  <a16:creationId xmlns:a16="http://schemas.microsoft.com/office/drawing/2014/main" id="{62CAE417-79F3-4739-891A-293BB85D8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>
              <a:extLst>
                <a:ext uri="{FF2B5EF4-FFF2-40B4-BE49-F238E27FC236}">
                  <a16:creationId xmlns:a16="http://schemas.microsoft.com/office/drawing/2014/main" id="{B23ACA87-9A37-46B8-A9A7-533837771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grpSp>
        <p:nvGrpSpPr>
          <p:cNvPr id="369797" name="Group 133">
            <a:extLst>
              <a:ext uri="{FF2B5EF4-FFF2-40B4-BE49-F238E27FC236}">
                <a16:creationId xmlns:a16="http://schemas.microsoft.com/office/drawing/2014/main" id="{1B4E405F-DDF5-46AB-80CA-CD24D96CFA3C}"/>
              </a:ext>
            </a:extLst>
          </p:cNvPr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>
              <a:extLst>
                <a:ext uri="{FF2B5EF4-FFF2-40B4-BE49-F238E27FC236}">
                  <a16:creationId xmlns:a16="http://schemas.microsoft.com/office/drawing/2014/main" id="{D721B84C-C6F4-467C-9C59-CCEA90871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>
              <a:extLst>
                <a:ext uri="{FF2B5EF4-FFF2-40B4-BE49-F238E27FC236}">
                  <a16:creationId xmlns:a16="http://schemas.microsoft.com/office/drawing/2014/main" id="{7A149A58-F813-416C-9EA8-1D09BA6B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>
              <a:extLst>
                <a:ext uri="{FF2B5EF4-FFF2-40B4-BE49-F238E27FC236}">
                  <a16:creationId xmlns:a16="http://schemas.microsoft.com/office/drawing/2014/main" id="{CB53CF35-DEEA-46B3-B497-FC7155EA2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>
            <a:extLst>
              <a:ext uri="{FF2B5EF4-FFF2-40B4-BE49-F238E27FC236}">
                <a16:creationId xmlns:a16="http://schemas.microsoft.com/office/drawing/2014/main" id="{C59BDF82-B437-4017-A00B-31CC65434C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>
            <a:extLst>
              <a:ext uri="{FF2B5EF4-FFF2-40B4-BE49-F238E27FC236}">
                <a16:creationId xmlns:a16="http://schemas.microsoft.com/office/drawing/2014/main" id="{826F4712-B14F-4F8E-8DAF-F78356BF79DB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>
              <a:extLst>
                <a:ext uri="{FF2B5EF4-FFF2-40B4-BE49-F238E27FC236}">
                  <a16:creationId xmlns:a16="http://schemas.microsoft.com/office/drawing/2014/main" id="{E9703975-A30C-4605-9E30-B24AC2DDF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ack1</a:t>
              </a:r>
            </a:p>
          </p:txBody>
        </p:sp>
        <p:sp>
          <p:nvSpPr>
            <p:cNvPr id="42039" name="Text Box 96">
              <a:extLst>
                <a:ext uri="{FF2B5EF4-FFF2-40B4-BE49-F238E27FC236}">
                  <a16:creationId xmlns:a16="http://schemas.microsoft.com/office/drawing/2014/main" id="{5C39D5FF-A73D-45B4-AC48-388250E79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pkt0</a:t>
              </a:r>
            </a:p>
          </p:txBody>
        </p:sp>
        <p:sp>
          <p:nvSpPr>
            <p:cNvPr id="42040" name="Text Box 98">
              <a:extLst>
                <a:ext uri="{FF2B5EF4-FFF2-40B4-BE49-F238E27FC236}">
                  <a16:creationId xmlns:a16="http://schemas.microsoft.com/office/drawing/2014/main" id="{0E5FEA0D-3538-4034-8EE8-EFF7B355A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rcv ack1</a:t>
              </a:r>
            </a:p>
          </p:txBody>
        </p:sp>
        <p:grpSp>
          <p:nvGrpSpPr>
            <p:cNvPr id="57400" name="Group 148">
              <a:extLst>
                <a:ext uri="{FF2B5EF4-FFF2-40B4-BE49-F238E27FC236}">
                  <a16:creationId xmlns:a16="http://schemas.microsoft.com/office/drawing/2014/main" id="{A0BF847C-0338-40EB-B04A-2367CD866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>
                <a:extLst>
                  <a:ext uri="{FF2B5EF4-FFF2-40B4-BE49-F238E27FC236}">
                    <a16:creationId xmlns:a16="http://schemas.microsoft.com/office/drawing/2014/main" id="{98642D98-545F-4E9F-A698-4F5DE8B3F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>
                <a:extLst>
                  <a:ext uri="{FF2B5EF4-FFF2-40B4-BE49-F238E27FC236}">
                    <a16:creationId xmlns:a16="http://schemas.microsoft.com/office/drawing/2014/main" id="{61DBBD91-08FC-4C9A-AC1A-6500FE1A3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1" name="Group 150">
              <a:extLst>
                <a:ext uri="{FF2B5EF4-FFF2-40B4-BE49-F238E27FC236}">
                  <a16:creationId xmlns:a16="http://schemas.microsoft.com/office/drawing/2014/main" id="{39626C81-06EA-4627-9ECA-6D9B44820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>
                <a:extLst>
                  <a:ext uri="{FF2B5EF4-FFF2-40B4-BE49-F238E27FC236}">
                    <a16:creationId xmlns:a16="http://schemas.microsoft.com/office/drawing/2014/main" id="{AB1B1D57-737F-45BC-B22D-C6229C281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>
                <a:extLst>
                  <a:ext uri="{FF2B5EF4-FFF2-40B4-BE49-F238E27FC236}">
                    <a16:creationId xmlns:a16="http://schemas.microsoft.com/office/drawing/2014/main" id="{4F0F633A-9107-438E-A38D-800BE69981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7402" name="Group 113">
              <a:extLst>
                <a:ext uri="{FF2B5EF4-FFF2-40B4-BE49-F238E27FC236}">
                  <a16:creationId xmlns:a16="http://schemas.microsoft.com/office/drawing/2014/main" id="{37B9F81C-79F2-4337-A3FE-9258CA04FC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>
                <a:extLst>
                  <a:ext uri="{FF2B5EF4-FFF2-40B4-BE49-F238E27FC236}">
                    <a16:creationId xmlns:a16="http://schemas.microsoft.com/office/drawing/2014/main" id="{A960C75A-A945-4CD2-B09D-831EFBCDC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>
                <a:extLst>
                  <a:ext uri="{FF2B5EF4-FFF2-40B4-BE49-F238E27FC236}">
                    <a16:creationId xmlns:a16="http://schemas.microsoft.com/office/drawing/2014/main" id="{E7BB7A5D-B591-489E-97CD-D97C13734E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3" name="Group 137">
              <a:extLst>
                <a:ext uri="{FF2B5EF4-FFF2-40B4-BE49-F238E27FC236}">
                  <a16:creationId xmlns:a16="http://schemas.microsoft.com/office/drawing/2014/main" id="{999DE320-F946-462D-B039-110A4CB5EC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>
                <a:extLst>
                  <a:ext uri="{FF2B5EF4-FFF2-40B4-BE49-F238E27FC236}">
                    <a16:creationId xmlns:a16="http://schemas.microsoft.com/office/drawing/2014/main" id="{B7C9C112-9E6B-4530-AB94-806AA76018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pkt0</a:t>
                </a:r>
              </a:p>
            </p:txBody>
          </p:sp>
          <p:sp>
            <p:nvSpPr>
              <p:cNvPr id="42059" name="Text Box 135">
                <a:extLst>
                  <a:ext uri="{FF2B5EF4-FFF2-40B4-BE49-F238E27FC236}">
                    <a16:creationId xmlns:a16="http://schemas.microsoft.com/office/drawing/2014/main" id="{89D8745E-52DE-49F7-8C68-2FBAEA09A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ack1</a:t>
                </a:r>
              </a:p>
            </p:txBody>
          </p:sp>
        </p:grpSp>
        <p:grpSp>
          <p:nvGrpSpPr>
            <p:cNvPr id="57404" name="Group 138">
              <a:extLst>
                <a:ext uri="{FF2B5EF4-FFF2-40B4-BE49-F238E27FC236}">
                  <a16:creationId xmlns:a16="http://schemas.microsoft.com/office/drawing/2014/main" id="{E2E92F9E-9913-4D77-9370-5C4F41F24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>
                <a:extLst>
                  <a:ext uri="{FF2B5EF4-FFF2-40B4-BE49-F238E27FC236}">
                    <a16:creationId xmlns:a16="http://schemas.microsoft.com/office/drawing/2014/main" id="{DD3B6F10-A9FC-465F-B0E0-1A67A2E95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>
                <a:extLst>
                  <a:ext uri="{FF2B5EF4-FFF2-40B4-BE49-F238E27FC236}">
                    <a16:creationId xmlns:a16="http://schemas.microsoft.com/office/drawing/2014/main" id="{93B65BF1-102A-493D-BA54-BCA484B3B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7405" name="Group 142">
              <a:extLst>
                <a:ext uri="{FF2B5EF4-FFF2-40B4-BE49-F238E27FC236}">
                  <a16:creationId xmlns:a16="http://schemas.microsoft.com/office/drawing/2014/main" id="{FE109E6C-F703-418A-B2A9-56A36374D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>
                <a:extLst>
                  <a:ext uri="{FF2B5EF4-FFF2-40B4-BE49-F238E27FC236}">
                    <a16:creationId xmlns:a16="http://schemas.microsoft.com/office/drawing/2014/main" id="{BDE7C737-27EE-4DC3-A7AE-487C7D346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5" name="Text Box 144">
                <a:extLst>
                  <a:ext uri="{FF2B5EF4-FFF2-40B4-BE49-F238E27FC236}">
                    <a16:creationId xmlns:a16="http://schemas.microsoft.com/office/drawing/2014/main" id="{B318B0CB-37A9-4D99-9976-FA24A1733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</p:grpSp>
        <p:grpSp>
          <p:nvGrpSpPr>
            <p:cNvPr id="57406" name="Group 149">
              <a:extLst>
                <a:ext uri="{FF2B5EF4-FFF2-40B4-BE49-F238E27FC236}">
                  <a16:creationId xmlns:a16="http://schemas.microsoft.com/office/drawing/2014/main" id="{501368D2-964D-4518-A670-EEBE1A360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>
                <a:extLst>
                  <a:ext uri="{FF2B5EF4-FFF2-40B4-BE49-F238E27FC236}">
                    <a16:creationId xmlns:a16="http://schemas.microsoft.com/office/drawing/2014/main" id="{00F42BEC-C6B8-4E9A-ADB7-DCE5818DD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>
                <a:extLst>
                  <a:ext uri="{FF2B5EF4-FFF2-40B4-BE49-F238E27FC236}">
                    <a16:creationId xmlns:a16="http://schemas.microsoft.com/office/drawing/2014/main" id="{C4C5F763-8A21-4403-A0EF-59322DF2A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57407" name="Group 152">
              <a:extLst>
                <a:ext uri="{FF2B5EF4-FFF2-40B4-BE49-F238E27FC236}">
                  <a16:creationId xmlns:a16="http://schemas.microsoft.com/office/drawing/2014/main" id="{E728B9ED-13F0-4A45-B865-EB664A6B5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>
                <a:extLst>
                  <a:ext uri="{FF2B5EF4-FFF2-40B4-BE49-F238E27FC236}">
                    <a16:creationId xmlns:a16="http://schemas.microsoft.com/office/drawing/2014/main" id="{87317485-E40F-43EF-856C-F6A9F0200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42050" name="Text Box 94">
                <a:extLst>
                  <a:ext uri="{FF2B5EF4-FFF2-40B4-BE49-F238E27FC236}">
                    <a16:creationId xmlns:a16="http://schemas.microsoft.com/office/drawing/2014/main" id="{5057CDC6-6E1A-45AF-9453-9181F808B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  <p:sp>
            <p:nvSpPr>
              <p:cNvPr id="42051" name="Text Box 151">
                <a:extLst>
                  <a:ext uri="{FF2B5EF4-FFF2-40B4-BE49-F238E27FC236}">
                    <a16:creationId xmlns:a16="http://schemas.microsoft.com/office/drawing/2014/main" id="{B9738592-6E38-4813-B698-0F63437C3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/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>
            <a:extLst>
              <a:ext uri="{FF2B5EF4-FFF2-40B4-BE49-F238E27FC236}">
                <a16:creationId xmlns:a16="http://schemas.microsoft.com/office/drawing/2014/main" id="{D427583A-D477-46B1-9123-4DD92E6F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3011" name="Slide Number Placeholder 6">
            <a:extLst>
              <a:ext uri="{FF2B5EF4-FFF2-40B4-BE49-F238E27FC236}">
                <a16:creationId xmlns:a16="http://schemas.microsoft.com/office/drawing/2014/main" id="{DCC8A90A-AE09-4922-8B3B-4EC5C51B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17F0E98-2777-419F-AAAD-E9DC1CECDD1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BB76A38E-39D7-4980-BA3E-54C2A1D5F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Performance of rdt3.0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B7A10732-CF60-465E-B21F-82D36895C1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rdt3.0 is correct, but performance stinks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e.g.: 1 Gbps link, 15 ms prop. delay, 8000 bit packet: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031DAAA5-9A8D-4699-8AF6-B5F4AEDD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8975" indent="-231775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U </a:t>
            </a:r>
            <a:r>
              <a:rPr lang="en-US" altLang="en-US" sz="2400" baseline="-25000">
                <a:latin typeface="Gill Sans MT" panose="020B0502020104020203" pitchFamily="34" charset="0"/>
              </a:rPr>
              <a:t>sender</a:t>
            </a:r>
            <a:r>
              <a:rPr lang="en-US" altLang="en-US" sz="2400">
                <a:latin typeface="Gill Sans MT" panose="020B0502020104020203" pitchFamily="34" charset="0"/>
              </a:rPr>
              <a:t>: </a:t>
            </a:r>
            <a:r>
              <a:rPr lang="en-US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utilization</a:t>
            </a:r>
            <a:r>
              <a:rPr lang="en-US" altLang="en-US" sz="2400">
                <a:latin typeface="Gill Sans MT" panose="020B0502020104020203" pitchFamily="34" charset="0"/>
              </a:rPr>
              <a:t> – fraction of time sender busy sending</a:t>
            </a:r>
          </a:p>
        </p:txBody>
      </p:sp>
      <p:graphicFrame>
        <p:nvGraphicFramePr>
          <p:cNvPr id="58374" name="Object 5">
            <a:extLst>
              <a:ext uri="{FF2B5EF4-FFF2-40B4-BE49-F238E27FC236}">
                <a16:creationId xmlns:a16="http://schemas.microsoft.com/office/drawing/2014/main" id="{F7AD58F5-EB61-4C37-B097-0E3EFD20DD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3970338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970338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7">
            <a:extLst>
              <a:ext uri="{FF2B5EF4-FFF2-40B4-BE49-F238E27FC236}">
                <a16:creationId xmlns:a16="http://schemas.microsoft.com/office/drawing/2014/main" id="{A2CD5241-C960-46F1-BD0B-8DF9F030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if RTT=30 msec, 1KB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r>
              <a:rPr lang="en-US" sz="2400" dirty="0">
                <a:latin typeface="Gill Sans MT" charset="0"/>
                <a:ea typeface="ＭＳ Ｐゴシック" charset="0"/>
              </a:rPr>
              <a:t> every 30 msec: 33kB/sec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thruput</a:t>
            </a:r>
            <a:r>
              <a:rPr lang="en-US" sz="2400" dirty="0">
                <a:latin typeface="Gill Sans MT" charset="0"/>
                <a:ea typeface="ＭＳ Ｐゴシック" charset="0"/>
              </a:rPr>
              <a:t> over 1 Gbps link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pic>
        <p:nvPicPr>
          <p:cNvPr id="58376" name="Picture 9" descr="underline_base">
            <a:extLst>
              <a:ext uri="{FF2B5EF4-FFF2-40B4-BE49-F238E27FC236}">
                <a16:creationId xmlns:a16="http://schemas.microsoft.com/office/drawing/2014/main" id="{5370AFE5-3B77-4087-9F42-CC29F778A29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7" name="Group 24">
            <a:extLst>
              <a:ext uri="{FF2B5EF4-FFF2-40B4-BE49-F238E27FC236}">
                <a16:creationId xmlns:a16="http://schemas.microsoft.com/office/drawing/2014/main" id="{87FA27F0-AA2B-4DEA-AF2E-52551844E3EF}"/>
              </a:ext>
            </a:extLst>
          </p:cNvPr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>
              <a:extLst>
                <a:ext uri="{FF2B5EF4-FFF2-40B4-BE49-F238E27FC236}">
                  <a16:creationId xmlns:a16="http://schemas.microsoft.com/office/drawing/2014/main" id="{835A6ABB-0231-452C-AE63-D014F6E56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>
                  <a:latin typeface="Arial" charset="0"/>
                </a:rPr>
                <a:t>D</a:t>
              </a:r>
              <a:r>
                <a:rPr lang="en-US" sz="2400" i="1" baseline="-25000">
                  <a:latin typeface="Arial" charset="0"/>
                </a:rPr>
                <a:t>trans</a:t>
              </a:r>
              <a:r>
                <a:rPr lang="en-US" sz="2400" i="1">
                  <a:latin typeface="Arial" charset="0"/>
                </a:rPr>
                <a:t> =</a:t>
              </a:r>
            </a:p>
          </p:txBody>
        </p:sp>
        <p:grpSp>
          <p:nvGrpSpPr>
            <p:cNvPr id="58379" name="Group 14">
              <a:extLst>
                <a:ext uri="{FF2B5EF4-FFF2-40B4-BE49-F238E27FC236}">
                  <a16:creationId xmlns:a16="http://schemas.microsoft.com/office/drawing/2014/main" id="{6AC5C60A-AE70-4FB0-B155-B5CCEBD53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>
                <a:extLst>
                  <a:ext uri="{FF2B5EF4-FFF2-40B4-BE49-F238E27FC236}">
                    <a16:creationId xmlns:a16="http://schemas.microsoft.com/office/drawing/2014/main" id="{66A2781E-2145-432D-974E-DD4926AC3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/>
                  <a:t>L</a:t>
                </a:r>
              </a:p>
            </p:txBody>
          </p:sp>
          <p:sp>
            <p:nvSpPr>
              <p:cNvPr id="43030" name="Text Box 12">
                <a:extLst>
                  <a:ext uri="{FF2B5EF4-FFF2-40B4-BE49-F238E27FC236}">
                    <a16:creationId xmlns:a16="http://schemas.microsoft.com/office/drawing/2014/main" id="{C70AC22A-DD0C-4096-904A-D87381565E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>
                <a:extLst>
                  <a:ext uri="{FF2B5EF4-FFF2-40B4-BE49-F238E27FC236}">
                    <a16:creationId xmlns:a16="http://schemas.microsoft.com/office/drawing/2014/main" id="{D3EB4377-39CA-40A6-9BE2-3E0C96E66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58380" name="Group 19">
              <a:extLst>
                <a:ext uri="{FF2B5EF4-FFF2-40B4-BE49-F238E27FC236}">
                  <a16:creationId xmlns:a16="http://schemas.microsoft.com/office/drawing/2014/main" id="{AF56D441-B055-4B9E-90F0-156BAB28C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>
                <a:extLst>
                  <a:ext uri="{FF2B5EF4-FFF2-40B4-BE49-F238E27FC236}">
                    <a16:creationId xmlns:a16="http://schemas.microsoft.com/office/drawing/2014/main" id="{FDB29033-6AFB-4DEE-A851-BE8E069BB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>
                    <a:latin typeface="Comic Sans MS" charset="0"/>
                  </a:rPr>
                  <a:t> 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43026" name="Text Box 16">
                <a:extLst>
                  <a:ext uri="{FF2B5EF4-FFF2-40B4-BE49-F238E27FC236}">
                    <a16:creationId xmlns:a16="http://schemas.microsoft.com/office/drawing/2014/main" id="{C06362DC-B0AE-4DA6-AD30-272D5B2E9B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>
                <a:extLst>
                  <a:ext uri="{FF2B5EF4-FFF2-40B4-BE49-F238E27FC236}">
                    <a16:creationId xmlns:a16="http://schemas.microsoft.com/office/drawing/2014/main" id="{48647A1F-BF2B-43A9-AAF6-B6A7F79A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/>
                  <a:t>10</a:t>
                </a:r>
                <a:r>
                  <a:rPr lang="en-US" sz="2400" i="1" baseline="30000"/>
                  <a:t>9 </a:t>
                </a:r>
                <a:r>
                  <a:rPr lang="en-US" sz="2400" i="1"/>
                  <a:t>bits/sec</a:t>
                </a:r>
              </a:p>
            </p:txBody>
          </p:sp>
          <p:sp>
            <p:nvSpPr>
              <p:cNvPr id="43028" name="Line 18">
                <a:extLst>
                  <a:ext uri="{FF2B5EF4-FFF2-40B4-BE49-F238E27FC236}">
                    <a16:creationId xmlns:a16="http://schemas.microsoft.com/office/drawing/2014/main" id="{260CE145-6016-43EF-AFCD-762E8BB35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>
              <a:extLst>
                <a:ext uri="{FF2B5EF4-FFF2-40B4-BE49-F238E27FC236}">
                  <a16:creationId xmlns:a16="http://schemas.microsoft.com/office/drawing/2014/main" id="{1786861B-2C63-436F-A311-7DDF7EF53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>
              <a:extLst>
                <a:ext uri="{FF2B5EF4-FFF2-40B4-BE49-F238E27FC236}">
                  <a16:creationId xmlns:a16="http://schemas.microsoft.com/office/drawing/2014/main" id="{263FD121-644B-4110-95FD-F9868D610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>
              <a:extLst>
                <a:ext uri="{FF2B5EF4-FFF2-40B4-BE49-F238E27FC236}">
                  <a16:creationId xmlns:a16="http://schemas.microsoft.com/office/drawing/2014/main" id="{76D2C68B-3AF1-4200-874D-FCC4084A1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>
                  <a:latin typeface="Arial" charset="0"/>
                </a:rPr>
                <a:t>8 microsecs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D638679B-87B7-4FA3-A619-CF721C28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2ADF7A38-62B6-458E-8AB7-0392C6D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C6996C5-20D1-48F6-BD95-3DCB78E17C57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pic>
        <p:nvPicPr>
          <p:cNvPr id="59395" name="Picture 32" descr="underline_base">
            <a:extLst>
              <a:ext uri="{FF2B5EF4-FFF2-40B4-BE49-F238E27FC236}">
                <a16:creationId xmlns:a16="http://schemas.microsoft.com/office/drawing/2014/main" id="{931C3DD3-B0E3-48A0-8FD1-361C24D1D06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>
            <a:extLst>
              <a:ext uri="{FF2B5EF4-FFF2-40B4-BE49-F238E27FC236}">
                <a16:creationId xmlns:a16="http://schemas.microsoft.com/office/drawing/2014/main" id="{01DBB453-F50A-401D-BAAE-558D70344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rdt3.0: stop-and-wait operation</a:t>
            </a:r>
          </a:p>
        </p:txBody>
      </p:sp>
      <p:sp>
        <p:nvSpPr>
          <p:cNvPr id="59397" name="Line 3">
            <a:extLst>
              <a:ext uri="{FF2B5EF4-FFF2-40B4-BE49-F238E27FC236}">
                <a16:creationId xmlns:a16="http://schemas.microsoft.com/office/drawing/2014/main" id="{1AD6E6A6-70F0-4D79-BE4E-37160D74B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Text Box 4">
            <a:extLst>
              <a:ext uri="{FF2B5EF4-FFF2-40B4-BE49-F238E27FC236}">
                <a16:creationId xmlns:a16="http://schemas.microsoft.com/office/drawing/2014/main" id="{F9177AE7-1F72-454A-B1F4-1A1427859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first packet bit transmitted, t = 0</a:t>
            </a:r>
          </a:p>
        </p:txBody>
      </p:sp>
      <p:sp>
        <p:nvSpPr>
          <p:cNvPr id="59399" name="Line 5">
            <a:extLst>
              <a:ext uri="{FF2B5EF4-FFF2-40B4-BE49-F238E27FC236}">
                <a16:creationId xmlns:a16="http://schemas.microsoft.com/office/drawing/2014/main" id="{BD123B41-BC7F-4220-A398-25983D793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Line 6">
            <a:extLst>
              <a:ext uri="{FF2B5EF4-FFF2-40B4-BE49-F238E27FC236}">
                <a16:creationId xmlns:a16="http://schemas.microsoft.com/office/drawing/2014/main" id="{33908263-AC77-4D8C-946A-48C93F1CC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7">
            <a:extLst>
              <a:ext uri="{FF2B5EF4-FFF2-40B4-BE49-F238E27FC236}">
                <a16:creationId xmlns:a16="http://schemas.microsoft.com/office/drawing/2014/main" id="{6AE3C905-A398-4ED5-AE56-5BAAA656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sender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02" name="Text Box 8">
            <a:extLst>
              <a:ext uri="{FF2B5EF4-FFF2-40B4-BE49-F238E27FC236}">
                <a16:creationId xmlns:a16="http://schemas.microsoft.com/office/drawing/2014/main" id="{1C66F5F7-D8FE-41D0-A8B9-B6B68B3D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receiver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59F83607-CCFA-4B5C-953D-2851AC890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0">
            <a:extLst>
              <a:ext uri="{FF2B5EF4-FFF2-40B4-BE49-F238E27FC236}">
                <a16:creationId xmlns:a16="http://schemas.microsoft.com/office/drawing/2014/main" id="{6224B49A-1E09-4B7E-A0E3-8DFF7BADD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1">
            <a:extLst>
              <a:ext uri="{FF2B5EF4-FFF2-40B4-BE49-F238E27FC236}">
                <a16:creationId xmlns:a16="http://schemas.microsoft.com/office/drawing/2014/main" id="{D0AEC7E8-539B-4601-AC13-7E19C92AE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12">
            <a:extLst>
              <a:ext uri="{FF2B5EF4-FFF2-40B4-BE49-F238E27FC236}">
                <a16:creationId xmlns:a16="http://schemas.microsoft.com/office/drawing/2014/main" id="{85F730DE-47B9-4C6E-84FD-8551DF8BDDB8}"/>
              </a:ext>
            </a:extLst>
          </p:cNvPr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Line 13">
            <a:extLst>
              <a:ext uri="{FF2B5EF4-FFF2-40B4-BE49-F238E27FC236}">
                <a16:creationId xmlns:a16="http://schemas.microsoft.com/office/drawing/2014/main" id="{D22FEE65-8DCC-4372-8A78-F60E1B0423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Line 14">
            <a:extLst>
              <a:ext uri="{FF2B5EF4-FFF2-40B4-BE49-F238E27FC236}">
                <a16:creationId xmlns:a16="http://schemas.microsoft.com/office/drawing/2014/main" id="{84EFC9FF-4F96-46A0-A4E9-995E3FF51A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5">
            <a:extLst>
              <a:ext uri="{FF2B5EF4-FFF2-40B4-BE49-F238E27FC236}">
                <a16:creationId xmlns:a16="http://schemas.microsoft.com/office/drawing/2014/main" id="{1A586791-3008-4555-BAA6-0851CAA17C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Text Box 16">
            <a:extLst>
              <a:ext uri="{FF2B5EF4-FFF2-40B4-BE49-F238E27FC236}">
                <a16:creationId xmlns:a16="http://schemas.microsoft.com/office/drawing/2014/main" id="{C20E5C88-69ED-4F95-AF2E-A09E4678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RTT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9411" name="Line 17">
            <a:extLst>
              <a:ext uri="{FF2B5EF4-FFF2-40B4-BE49-F238E27FC236}">
                <a16:creationId xmlns:a16="http://schemas.microsoft.com/office/drawing/2014/main" id="{DFD885E3-322E-48FE-BD0E-820462427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2" name="Line 18">
            <a:extLst>
              <a:ext uri="{FF2B5EF4-FFF2-40B4-BE49-F238E27FC236}">
                <a16:creationId xmlns:a16="http://schemas.microsoft.com/office/drawing/2014/main" id="{C1543704-FD4C-4A0B-9484-457D69A36D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3" name="Text Box 19">
            <a:extLst>
              <a:ext uri="{FF2B5EF4-FFF2-40B4-BE49-F238E27FC236}">
                <a16:creationId xmlns:a16="http://schemas.microsoft.com/office/drawing/2014/main" id="{D6E526F3-017F-42C2-9FFA-F6BC3F9B0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last packet bit transmitted, 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 = L / R</a:t>
            </a:r>
            <a:endParaRPr lang="en-US" altLang="en-US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4" name="Line 20">
            <a:extLst>
              <a:ext uri="{FF2B5EF4-FFF2-40B4-BE49-F238E27FC236}">
                <a16:creationId xmlns:a16="http://schemas.microsoft.com/office/drawing/2014/main" id="{DE7F2DFC-A9A4-4855-B715-1D34DDA58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Text Box 21">
            <a:extLst>
              <a:ext uri="{FF2B5EF4-FFF2-40B4-BE49-F238E27FC236}">
                <a16:creationId xmlns:a16="http://schemas.microsoft.com/office/drawing/2014/main" id="{C4333095-C402-4570-BE63-36F6B71EB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first packet bit arrives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16" name="Line 22">
            <a:extLst>
              <a:ext uri="{FF2B5EF4-FFF2-40B4-BE49-F238E27FC236}">
                <a16:creationId xmlns:a16="http://schemas.microsoft.com/office/drawing/2014/main" id="{CFB949E1-2E1B-4933-A8AD-B2FD54035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3">
            <a:extLst>
              <a:ext uri="{FF2B5EF4-FFF2-40B4-BE49-F238E27FC236}">
                <a16:creationId xmlns:a16="http://schemas.microsoft.com/office/drawing/2014/main" id="{F56FC6DD-E04A-478A-A54C-700DBD6F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packet bit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418" name="Text Box 24">
            <a:extLst>
              <a:ext uri="{FF2B5EF4-FFF2-40B4-BE49-F238E27FC236}">
                <a16:creationId xmlns:a16="http://schemas.microsoft.com/office/drawing/2014/main" id="{36B438E8-2926-4F1B-95FA-48C726D2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packet, 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t = RTT + L / R</a:t>
            </a:r>
            <a:endParaRPr lang="en-US" altLang="en-US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9" name="Freeform 25">
            <a:extLst>
              <a:ext uri="{FF2B5EF4-FFF2-40B4-BE49-F238E27FC236}">
                <a16:creationId xmlns:a16="http://schemas.microsoft.com/office/drawing/2014/main" id="{09D7FB4D-0150-4C36-8A98-66D891682B07}"/>
              </a:ext>
            </a:extLst>
          </p:cNvPr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20" name="Group 26">
            <a:extLst>
              <a:ext uri="{FF2B5EF4-FFF2-40B4-BE49-F238E27FC236}">
                <a16:creationId xmlns:a16="http://schemas.microsoft.com/office/drawing/2014/main" id="{60D2379F-202A-404C-B534-94640F26890F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59424" name="Line 27">
              <a:extLst>
                <a:ext uri="{FF2B5EF4-FFF2-40B4-BE49-F238E27FC236}">
                  <a16:creationId xmlns:a16="http://schemas.microsoft.com/office/drawing/2014/main" id="{C8D8E7C2-CA8D-4F66-B210-CB1985293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28">
              <a:extLst>
                <a:ext uri="{FF2B5EF4-FFF2-40B4-BE49-F238E27FC236}">
                  <a16:creationId xmlns:a16="http://schemas.microsoft.com/office/drawing/2014/main" id="{4513315C-B8F9-402B-B09D-62A794437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1" name="Line 29">
            <a:extLst>
              <a:ext uri="{FF2B5EF4-FFF2-40B4-BE49-F238E27FC236}">
                <a16:creationId xmlns:a16="http://schemas.microsoft.com/office/drawing/2014/main" id="{43EB6B27-B15B-447A-B02E-A35D727FB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>
            <a:extLst>
              <a:ext uri="{FF2B5EF4-FFF2-40B4-BE49-F238E27FC236}">
                <a16:creationId xmlns:a16="http://schemas.microsoft.com/office/drawing/2014/main" id="{F6C6A389-715E-4402-9F5D-094A21CD3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423" name="Object 35">
            <a:extLst>
              <a:ext uri="{FF2B5EF4-FFF2-40B4-BE49-F238E27FC236}">
                <a16:creationId xmlns:a16="http://schemas.microsoft.com/office/drawing/2014/main" id="{56AAA7DF-611B-487E-BAE2-F8BD354AA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>
            <a:extLst>
              <a:ext uri="{FF2B5EF4-FFF2-40B4-BE49-F238E27FC236}">
                <a16:creationId xmlns:a16="http://schemas.microsoft.com/office/drawing/2014/main" id="{C45C2C11-520C-4822-8AF4-C443DABA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>
            <a:extLst>
              <a:ext uri="{FF2B5EF4-FFF2-40B4-BE49-F238E27FC236}">
                <a16:creationId xmlns:a16="http://schemas.microsoft.com/office/drawing/2014/main" id="{6BF6B796-686E-47E2-9D49-FB7E56B5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F43BA32-B46E-4A8A-B288-94755E05B54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pic>
        <p:nvPicPr>
          <p:cNvPr id="60419" name="Picture 6" descr="underline_base">
            <a:extLst>
              <a:ext uri="{FF2B5EF4-FFF2-40B4-BE49-F238E27FC236}">
                <a16:creationId xmlns:a16="http://schemas.microsoft.com/office/drawing/2014/main" id="{F9332F8D-06EE-416C-8D01-41E8A48426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>
            <a:extLst>
              <a:ext uri="{FF2B5EF4-FFF2-40B4-BE49-F238E27FC236}">
                <a16:creationId xmlns:a16="http://schemas.microsoft.com/office/drawing/2014/main" id="{4D643575-27F7-48FD-90DE-53846F8D4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Pipelined protocols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2" name="Rectangle 3">
            <a:extLst>
              <a:ext uri="{FF2B5EF4-FFF2-40B4-BE49-F238E27FC236}">
                <a16:creationId xmlns:a16="http://schemas.microsoft.com/office/drawing/2014/main" id="{7FDE8DDC-5233-4C2B-A9BE-E6B4CF0DB8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pipelining:</a:t>
            </a:r>
            <a:r>
              <a:rPr lang="en-US" altLang="en-US"/>
              <a:t> sender allows multiple, </a:t>
            </a:r>
            <a:r>
              <a:rPr lang="ja-JP" altLang="en-US"/>
              <a:t>“</a:t>
            </a:r>
            <a:r>
              <a:rPr lang="en-US" altLang="ja-JP"/>
              <a:t>in-flight</a:t>
            </a:r>
            <a:r>
              <a:rPr lang="ja-JP" altLang="en-US"/>
              <a:t>”</a:t>
            </a:r>
            <a:r>
              <a:rPr lang="en-US" altLang="ja-JP"/>
              <a:t>, yet-to-be-acknowledged pkts</a:t>
            </a:r>
          </a:p>
          <a:p>
            <a:pPr lvl="1"/>
            <a:r>
              <a:rPr lang="en-US" altLang="en-US"/>
              <a:t>range of sequence numbers must be increased</a:t>
            </a:r>
          </a:p>
          <a:p>
            <a:pPr lvl="1"/>
            <a:r>
              <a:rPr lang="en-US" altLang="en-US"/>
              <a:t>buffering at sender and/or receiver</a:t>
            </a:r>
          </a:p>
        </p:txBody>
      </p:sp>
      <p:sp>
        <p:nvSpPr>
          <p:cNvPr id="45063" name="Rectangle 4">
            <a:extLst>
              <a:ext uri="{FF2B5EF4-FFF2-40B4-BE49-F238E27FC236}">
                <a16:creationId xmlns:a16="http://schemas.microsoft.com/office/drawing/2014/main" id="{456147CA-FA86-415E-BB34-7FA8BD70092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two generic forms of pipelined protocols: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go-Back-N, selective repeat</a:t>
            </a:r>
          </a:p>
        </p:txBody>
      </p:sp>
      <p:pic>
        <p:nvPicPr>
          <p:cNvPr id="60423" name="Picture 5" descr="rdt_pipelined1">
            <a:extLst>
              <a:ext uri="{FF2B5EF4-FFF2-40B4-BE49-F238E27FC236}">
                <a16:creationId xmlns:a16="http://schemas.microsoft.com/office/drawing/2014/main" id="{73FE4BF9-E18D-4A20-8F7E-2182D0E6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4" name="Group 44">
            <a:extLst>
              <a:ext uri="{FF2B5EF4-FFF2-40B4-BE49-F238E27FC236}">
                <a16:creationId xmlns:a16="http://schemas.microsoft.com/office/drawing/2014/main" id="{219844E6-B693-4710-8301-C78E81894CB4}"/>
              </a:ext>
            </a:extLst>
          </p:cNvPr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>
              <a:extLst>
                <a:ext uri="{FF2B5EF4-FFF2-40B4-BE49-F238E27FC236}">
                  <a16:creationId xmlns:a16="http://schemas.microsoft.com/office/drawing/2014/main" id="{28E824AA-E049-4DCD-B967-43C5FB593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8" name="Group 36">
              <a:extLst>
                <a:ext uri="{FF2B5EF4-FFF2-40B4-BE49-F238E27FC236}">
                  <a16:creationId xmlns:a16="http://schemas.microsoft.com/office/drawing/2014/main" id="{B7B70EDB-88DD-4814-98E8-8DF83136A44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9" name="Picture 37" descr="desktop_computer_stylized_medium">
                <a:extLst>
                  <a:ext uri="{FF2B5EF4-FFF2-40B4-BE49-F238E27FC236}">
                    <a16:creationId xmlns:a16="http://schemas.microsoft.com/office/drawing/2014/main" id="{17D169F4-B7D0-4E95-95F3-F6BE427FF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500" name="Freeform 38">
                <a:extLst>
                  <a:ext uri="{FF2B5EF4-FFF2-40B4-BE49-F238E27FC236}">
                    <a16:creationId xmlns:a16="http://schemas.microsoft.com/office/drawing/2014/main" id="{DEAB8DF4-CBED-4B6E-BA6C-5EA2BCBA5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0425" name="Freeform 48">
            <a:extLst>
              <a:ext uri="{FF2B5EF4-FFF2-40B4-BE49-F238E27FC236}">
                <a16:creationId xmlns:a16="http://schemas.microsoft.com/office/drawing/2014/main" id="{B5B43C98-2DE7-4F1E-9698-33B1C44F4D28}"/>
              </a:ext>
            </a:extLst>
          </p:cNvPr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26" name="Group 50">
            <a:extLst>
              <a:ext uri="{FF2B5EF4-FFF2-40B4-BE49-F238E27FC236}">
                <a16:creationId xmlns:a16="http://schemas.microsoft.com/office/drawing/2014/main" id="{1951C06D-9EFD-488F-9723-4228A1FD5528}"/>
              </a:ext>
            </a:extLst>
          </p:cNvPr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>
              <a:extLst>
                <a:ext uri="{FF2B5EF4-FFF2-40B4-BE49-F238E27FC236}">
                  <a16:creationId xmlns:a16="http://schemas.microsoft.com/office/drawing/2014/main" id="{5DE2E2FC-E026-4450-8CD5-30F8D31B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94" name="Group 52">
              <a:extLst>
                <a:ext uri="{FF2B5EF4-FFF2-40B4-BE49-F238E27FC236}">
                  <a16:creationId xmlns:a16="http://schemas.microsoft.com/office/drawing/2014/main" id="{4229B141-7BEC-4AF1-8E07-5F848FB0C1E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60495" name="Picture 53" descr="desktop_computer_stylized_medium">
                <a:extLst>
                  <a:ext uri="{FF2B5EF4-FFF2-40B4-BE49-F238E27FC236}">
                    <a16:creationId xmlns:a16="http://schemas.microsoft.com/office/drawing/2014/main" id="{A7DF6014-1526-45CC-AA39-DC4F01C4F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496" name="Freeform 54">
                <a:extLst>
                  <a:ext uri="{FF2B5EF4-FFF2-40B4-BE49-F238E27FC236}">
                    <a16:creationId xmlns:a16="http://schemas.microsoft.com/office/drawing/2014/main" id="{571DABDA-D926-4C59-B50D-28EDFE8F8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0427" name="Group 55">
            <a:extLst>
              <a:ext uri="{FF2B5EF4-FFF2-40B4-BE49-F238E27FC236}">
                <a16:creationId xmlns:a16="http://schemas.microsoft.com/office/drawing/2014/main" id="{1FC5534F-303C-4F3A-966A-8357772CDED7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60461" name="Freeform 56">
              <a:extLst>
                <a:ext uri="{FF2B5EF4-FFF2-40B4-BE49-F238E27FC236}">
                  <a16:creationId xmlns:a16="http://schemas.microsoft.com/office/drawing/2014/main" id="{D7CD186A-2D2E-4351-ADF4-DD474E80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>
              <a:extLst>
                <a:ext uri="{FF2B5EF4-FFF2-40B4-BE49-F238E27FC236}">
                  <a16:creationId xmlns:a16="http://schemas.microsoft.com/office/drawing/2014/main" id="{3E2A4846-6634-42F7-BFE7-DC9ADD07B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63" name="Freeform 58">
              <a:extLst>
                <a:ext uri="{FF2B5EF4-FFF2-40B4-BE49-F238E27FC236}">
                  <a16:creationId xmlns:a16="http://schemas.microsoft.com/office/drawing/2014/main" id="{2824DD70-C5C5-428B-93E2-23AF83E3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4" name="Freeform 59">
              <a:extLst>
                <a:ext uri="{FF2B5EF4-FFF2-40B4-BE49-F238E27FC236}">
                  <a16:creationId xmlns:a16="http://schemas.microsoft.com/office/drawing/2014/main" id="{BE9E2DAF-4720-4B05-A16B-4AB9A4C4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>
              <a:extLst>
                <a:ext uri="{FF2B5EF4-FFF2-40B4-BE49-F238E27FC236}">
                  <a16:creationId xmlns:a16="http://schemas.microsoft.com/office/drawing/2014/main" id="{F22A654B-D84B-4741-8FBE-F7EDB3FED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6" name="Group 61">
              <a:extLst>
                <a:ext uri="{FF2B5EF4-FFF2-40B4-BE49-F238E27FC236}">
                  <a16:creationId xmlns:a16="http://schemas.microsoft.com/office/drawing/2014/main" id="{BCA6A0D7-FB79-4259-BB62-C0788A065F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>
                <a:extLst>
                  <a:ext uri="{FF2B5EF4-FFF2-40B4-BE49-F238E27FC236}">
                    <a16:creationId xmlns:a16="http://schemas.microsoft.com/office/drawing/2014/main" id="{B3C1BBA2-FC1F-428A-A0F8-F6379A94D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>
                <a:extLst>
                  <a:ext uri="{FF2B5EF4-FFF2-40B4-BE49-F238E27FC236}">
                    <a16:creationId xmlns:a16="http://schemas.microsoft.com/office/drawing/2014/main" id="{059A73C8-751D-4F0B-A3F6-792E109BB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>
              <a:extLst>
                <a:ext uri="{FF2B5EF4-FFF2-40B4-BE49-F238E27FC236}">
                  <a16:creationId xmlns:a16="http://schemas.microsoft.com/office/drawing/2014/main" id="{2DE4E0FB-6BC5-4967-8519-760D50120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68" name="Group 65">
              <a:extLst>
                <a:ext uri="{FF2B5EF4-FFF2-40B4-BE49-F238E27FC236}">
                  <a16:creationId xmlns:a16="http://schemas.microsoft.com/office/drawing/2014/main" id="{34210651-3FA1-4392-987C-EA888F2A3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>
                <a:extLst>
                  <a:ext uri="{FF2B5EF4-FFF2-40B4-BE49-F238E27FC236}">
                    <a16:creationId xmlns:a16="http://schemas.microsoft.com/office/drawing/2014/main" id="{0BF4B437-C9AC-4DF4-AE5B-BEC6E6D62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>
                <a:extLst>
                  <a:ext uri="{FF2B5EF4-FFF2-40B4-BE49-F238E27FC236}">
                    <a16:creationId xmlns:a16="http://schemas.microsoft.com/office/drawing/2014/main" id="{CBCFB399-10B7-4A22-A436-60324CE25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>
              <a:extLst>
                <a:ext uri="{FF2B5EF4-FFF2-40B4-BE49-F238E27FC236}">
                  <a16:creationId xmlns:a16="http://schemas.microsoft.com/office/drawing/2014/main" id="{7E551E5A-C8EE-467E-9543-171EC1DC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>
              <a:extLst>
                <a:ext uri="{FF2B5EF4-FFF2-40B4-BE49-F238E27FC236}">
                  <a16:creationId xmlns:a16="http://schemas.microsoft.com/office/drawing/2014/main" id="{CEE9ED81-CA4C-4C1A-AA41-7E75AD36A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71" name="Group 70">
              <a:extLst>
                <a:ext uri="{FF2B5EF4-FFF2-40B4-BE49-F238E27FC236}">
                  <a16:creationId xmlns:a16="http://schemas.microsoft.com/office/drawing/2014/main" id="{EA5586DE-80D3-4E49-8A5D-84B251954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>
                <a:extLst>
                  <a:ext uri="{FF2B5EF4-FFF2-40B4-BE49-F238E27FC236}">
                    <a16:creationId xmlns:a16="http://schemas.microsoft.com/office/drawing/2014/main" id="{B790D2E0-7824-4823-90B0-C1DAB2C68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>
                <a:extLst>
                  <a:ext uri="{FF2B5EF4-FFF2-40B4-BE49-F238E27FC236}">
                    <a16:creationId xmlns:a16="http://schemas.microsoft.com/office/drawing/2014/main" id="{0BFCE6B7-2376-4AEC-A28B-C153B29CA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72" name="Freeform 73">
              <a:extLst>
                <a:ext uri="{FF2B5EF4-FFF2-40B4-BE49-F238E27FC236}">
                  <a16:creationId xmlns:a16="http://schemas.microsoft.com/office/drawing/2014/main" id="{E4A4C3F6-058D-4A6D-8E83-42DF51A2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73" name="Group 74">
              <a:extLst>
                <a:ext uri="{FF2B5EF4-FFF2-40B4-BE49-F238E27FC236}">
                  <a16:creationId xmlns:a16="http://schemas.microsoft.com/office/drawing/2014/main" id="{3BDBBA52-6815-4FAA-8D8B-99C84AB55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>
                <a:extLst>
                  <a:ext uri="{FF2B5EF4-FFF2-40B4-BE49-F238E27FC236}">
                    <a16:creationId xmlns:a16="http://schemas.microsoft.com/office/drawing/2014/main" id="{32068A97-9222-451B-98E6-701C07C62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>
                <a:extLst>
                  <a:ext uri="{FF2B5EF4-FFF2-40B4-BE49-F238E27FC236}">
                    <a16:creationId xmlns:a16="http://schemas.microsoft.com/office/drawing/2014/main" id="{C1C492A0-3947-451F-B0AD-3A72A6C57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>
              <a:extLst>
                <a:ext uri="{FF2B5EF4-FFF2-40B4-BE49-F238E27FC236}">
                  <a16:creationId xmlns:a16="http://schemas.microsoft.com/office/drawing/2014/main" id="{1963B20C-5ACF-4557-8384-0913D1905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5" name="Freeform 78">
              <a:extLst>
                <a:ext uri="{FF2B5EF4-FFF2-40B4-BE49-F238E27FC236}">
                  <a16:creationId xmlns:a16="http://schemas.microsoft.com/office/drawing/2014/main" id="{0BF55476-3AEC-42B0-A45E-C46D26408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6" name="Freeform 79">
              <a:extLst>
                <a:ext uri="{FF2B5EF4-FFF2-40B4-BE49-F238E27FC236}">
                  <a16:creationId xmlns:a16="http://schemas.microsoft.com/office/drawing/2014/main" id="{49A3C9B8-936D-489F-911A-E1C56DC24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>
              <a:extLst>
                <a:ext uri="{FF2B5EF4-FFF2-40B4-BE49-F238E27FC236}">
                  <a16:creationId xmlns:a16="http://schemas.microsoft.com/office/drawing/2014/main" id="{1EFEE2E2-27BA-4CA5-8E63-534FA930F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78" name="Freeform 81">
              <a:extLst>
                <a:ext uri="{FF2B5EF4-FFF2-40B4-BE49-F238E27FC236}">
                  <a16:creationId xmlns:a16="http://schemas.microsoft.com/office/drawing/2014/main" id="{9668D7ED-646F-4769-9F06-39F00B03E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>
              <a:extLst>
                <a:ext uri="{FF2B5EF4-FFF2-40B4-BE49-F238E27FC236}">
                  <a16:creationId xmlns:a16="http://schemas.microsoft.com/office/drawing/2014/main" id="{6A94A3C5-4C23-4418-BBBC-0056AE6B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>
              <a:extLst>
                <a:ext uri="{FF2B5EF4-FFF2-40B4-BE49-F238E27FC236}">
                  <a16:creationId xmlns:a16="http://schemas.microsoft.com/office/drawing/2014/main" id="{C9CFA19F-72EF-4B67-BD8F-E6D890B31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>
              <a:extLst>
                <a:ext uri="{FF2B5EF4-FFF2-40B4-BE49-F238E27FC236}">
                  <a16:creationId xmlns:a16="http://schemas.microsoft.com/office/drawing/2014/main" id="{042CB078-508F-42B4-834A-256FD7476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>
              <a:extLst>
                <a:ext uri="{FF2B5EF4-FFF2-40B4-BE49-F238E27FC236}">
                  <a16:creationId xmlns:a16="http://schemas.microsoft.com/office/drawing/2014/main" id="{85D137A9-258F-4357-BEC2-1B84F3FAC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>
              <a:extLst>
                <a:ext uri="{FF2B5EF4-FFF2-40B4-BE49-F238E27FC236}">
                  <a16:creationId xmlns:a16="http://schemas.microsoft.com/office/drawing/2014/main" id="{704DC32F-F160-4942-8D88-FF9A2EC06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>
              <a:extLst>
                <a:ext uri="{FF2B5EF4-FFF2-40B4-BE49-F238E27FC236}">
                  <a16:creationId xmlns:a16="http://schemas.microsoft.com/office/drawing/2014/main" id="{E984C6DE-5B4B-4BB8-A725-DBE01D19C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60428" name="Group 88">
            <a:extLst>
              <a:ext uri="{FF2B5EF4-FFF2-40B4-BE49-F238E27FC236}">
                <a16:creationId xmlns:a16="http://schemas.microsoft.com/office/drawing/2014/main" id="{49063039-AD17-4E90-A948-F60F17549D81}"/>
              </a:ext>
            </a:extLst>
          </p:cNvPr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60429" name="Freeform 89">
              <a:extLst>
                <a:ext uri="{FF2B5EF4-FFF2-40B4-BE49-F238E27FC236}">
                  <a16:creationId xmlns:a16="http://schemas.microsoft.com/office/drawing/2014/main" id="{57B0C2E3-11DA-4B8B-A836-F7F564B8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>
              <a:extLst>
                <a:ext uri="{FF2B5EF4-FFF2-40B4-BE49-F238E27FC236}">
                  <a16:creationId xmlns:a16="http://schemas.microsoft.com/office/drawing/2014/main" id="{FFF84E2C-48C0-4C2D-9573-5D920B2A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31" name="Freeform 91">
              <a:extLst>
                <a:ext uri="{FF2B5EF4-FFF2-40B4-BE49-F238E27FC236}">
                  <a16:creationId xmlns:a16="http://schemas.microsoft.com/office/drawing/2014/main" id="{27BD76EB-BCCD-4050-9EB9-A94C5953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Freeform 92">
              <a:extLst>
                <a:ext uri="{FF2B5EF4-FFF2-40B4-BE49-F238E27FC236}">
                  <a16:creationId xmlns:a16="http://schemas.microsoft.com/office/drawing/2014/main" id="{D0A2D968-FD83-4328-9F8F-C5FA9DD8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>
              <a:extLst>
                <a:ext uri="{FF2B5EF4-FFF2-40B4-BE49-F238E27FC236}">
                  <a16:creationId xmlns:a16="http://schemas.microsoft.com/office/drawing/2014/main" id="{FC07C960-2D24-4FC8-B64E-339501EE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4" name="Group 94">
              <a:extLst>
                <a:ext uri="{FF2B5EF4-FFF2-40B4-BE49-F238E27FC236}">
                  <a16:creationId xmlns:a16="http://schemas.microsoft.com/office/drawing/2014/main" id="{7FEDA6F2-F7A1-49FF-8D79-65A39DAAF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>
                <a:extLst>
                  <a:ext uri="{FF2B5EF4-FFF2-40B4-BE49-F238E27FC236}">
                    <a16:creationId xmlns:a16="http://schemas.microsoft.com/office/drawing/2014/main" id="{2B1AC30B-6E95-4F9E-90C9-932A1F19A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>
                <a:extLst>
                  <a:ext uri="{FF2B5EF4-FFF2-40B4-BE49-F238E27FC236}">
                    <a16:creationId xmlns:a16="http://schemas.microsoft.com/office/drawing/2014/main" id="{07E34528-C91D-48AD-8DA7-831062415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>
              <a:extLst>
                <a:ext uri="{FF2B5EF4-FFF2-40B4-BE49-F238E27FC236}">
                  <a16:creationId xmlns:a16="http://schemas.microsoft.com/office/drawing/2014/main" id="{FACEFB19-EB39-4A9A-88F3-DB14D9BF1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6" name="Group 98">
              <a:extLst>
                <a:ext uri="{FF2B5EF4-FFF2-40B4-BE49-F238E27FC236}">
                  <a16:creationId xmlns:a16="http://schemas.microsoft.com/office/drawing/2014/main" id="{A092D066-DFFB-43F7-8829-BD5D39576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>
                <a:extLst>
                  <a:ext uri="{FF2B5EF4-FFF2-40B4-BE49-F238E27FC236}">
                    <a16:creationId xmlns:a16="http://schemas.microsoft.com/office/drawing/2014/main" id="{9010E35E-4476-4FAE-93B9-7D800CC2D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>
                <a:extLst>
                  <a:ext uri="{FF2B5EF4-FFF2-40B4-BE49-F238E27FC236}">
                    <a16:creationId xmlns:a16="http://schemas.microsoft.com/office/drawing/2014/main" id="{C0DB2997-C118-42E7-B575-06D86654F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>
              <a:extLst>
                <a:ext uri="{FF2B5EF4-FFF2-40B4-BE49-F238E27FC236}">
                  <a16:creationId xmlns:a16="http://schemas.microsoft.com/office/drawing/2014/main" id="{83CDB467-5258-4158-BB5A-501F416D1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>
              <a:extLst>
                <a:ext uri="{FF2B5EF4-FFF2-40B4-BE49-F238E27FC236}">
                  <a16:creationId xmlns:a16="http://schemas.microsoft.com/office/drawing/2014/main" id="{51B6CE79-F542-4CB1-B3C8-AE2454B48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0439" name="Group 103">
              <a:extLst>
                <a:ext uri="{FF2B5EF4-FFF2-40B4-BE49-F238E27FC236}">
                  <a16:creationId xmlns:a16="http://schemas.microsoft.com/office/drawing/2014/main" id="{B1A1EC8B-219D-44BE-B590-621EEF548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>
                <a:extLst>
                  <a:ext uri="{FF2B5EF4-FFF2-40B4-BE49-F238E27FC236}">
                    <a16:creationId xmlns:a16="http://schemas.microsoft.com/office/drawing/2014/main" id="{BC60183F-0297-4F0A-BC33-3F87AFDD0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>
                <a:extLst>
                  <a:ext uri="{FF2B5EF4-FFF2-40B4-BE49-F238E27FC236}">
                    <a16:creationId xmlns:a16="http://schemas.microsoft.com/office/drawing/2014/main" id="{4FDBEFA1-EAAF-4420-8FE9-A4C6CAFD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40" name="Freeform 106">
              <a:extLst>
                <a:ext uri="{FF2B5EF4-FFF2-40B4-BE49-F238E27FC236}">
                  <a16:creationId xmlns:a16="http://schemas.microsoft.com/office/drawing/2014/main" id="{2DF7BEA2-0800-45E9-94CC-6A338C408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41" name="Group 107">
              <a:extLst>
                <a:ext uri="{FF2B5EF4-FFF2-40B4-BE49-F238E27FC236}">
                  <a16:creationId xmlns:a16="http://schemas.microsoft.com/office/drawing/2014/main" id="{50D38FC9-EAB8-4EC2-ADF7-FD8436864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>
                <a:extLst>
                  <a:ext uri="{FF2B5EF4-FFF2-40B4-BE49-F238E27FC236}">
                    <a16:creationId xmlns:a16="http://schemas.microsoft.com/office/drawing/2014/main" id="{1FA46562-D241-4807-8347-01CCD6267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>
                <a:extLst>
                  <a:ext uri="{FF2B5EF4-FFF2-40B4-BE49-F238E27FC236}">
                    <a16:creationId xmlns:a16="http://schemas.microsoft.com/office/drawing/2014/main" id="{CE9E0229-FCFA-4DFC-9092-9C3F192AE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>
              <a:extLst>
                <a:ext uri="{FF2B5EF4-FFF2-40B4-BE49-F238E27FC236}">
                  <a16:creationId xmlns:a16="http://schemas.microsoft.com/office/drawing/2014/main" id="{5570D622-5C9B-476D-B74D-95B7CF56D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3" name="Freeform 111">
              <a:extLst>
                <a:ext uri="{FF2B5EF4-FFF2-40B4-BE49-F238E27FC236}">
                  <a16:creationId xmlns:a16="http://schemas.microsoft.com/office/drawing/2014/main" id="{D2EE66A1-BDA0-4F64-85DF-045463C7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4" name="Freeform 112">
              <a:extLst>
                <a:ext uri="{FF2B5EF4-FFF2-40B4-BE49-F238E27FC236}">
                  <a16:creationId xmlns:a16="http://schemas.microsoft.com/office/drawing/2014/main" id="{E336A160-2702-4B00-A09E-76A8EBC90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>
              <a:extLst>
                <a:ext uri="{FF2B5EF4-FFF2-40B4-BE49-F238E27FC236}">
                  <a16:creationId xmlns:a16="http://schemas.microsoft.com/office/drawing/2014/main" id="{A516C08E-E9F9-4579-87F8-248070AD5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446" name="Freeform 114">
              <a:extLst>
                <a:ext uri="{FF2B5EF4-FFF2-40B4-BE49-F238E27FC236}">
                  <a16:creationId xmlns:a16="http://schemas.microsoft.com/office/drawing/2014/main" id="{64BAAB85-8678-4F6B-9BAF-F6D2F93E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>
              <a:extLst>
                <a:ext uri="{FF2B5EF4-FFF2-40B4-BE49-F238E27FC236}">
                  <a16:creationId xmlns:a16="http://schemas.microsoft.com/office/drawing/2014/main" id="{0B9A4BC1-FF44-4A0A-9506-A3F31843F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>
              <a:extLst>
                <a:ext uri="{FF2B5EF4-FFF2-40B4-BE49-F238E27FC236}">
                  <a16:creationId xmlns:a16="http://schemas.microsoft.com/office/drawing/2014/main" id="{0976A3A0-A857-42D4-B7CE-67F6D07F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>
              <a:extLst>
                <a:ext uri="{FF2B5EF4-FFF2-40B4-BE49-F238E27FC236}">
                  <a16:creationId xmlns:a16="http://schemas.microsoft.com/office/drawing/2014/main" id="{B487FDAB-8B53-433B-AD7A-CCF40F8AD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>
              <a:extLst>
                <a:ext uri="{FF2B5EF4-FFF2-40B4-BE49-F238E27FC236}">
                  <a16:creationId xmlns:a16="http://schemas.microsoft.com/office/drawing/2014/main" id="{0CA807E3-A223-4AC6-B7E8-FAA25F208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>
              <a:extLst>
                <a:ext uri="{FF2B5EF4-FFF2-40B4-BE49-F238E27FC236}">
                  <a16:creationId xmlns:a16="http://schemas.microsoft.com/office/drawing/2014/main" id="{99142769-897F-42FE-A037-2BD46EAAF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>
              <a:extLst>
                <a:ext uri="{FF2B5EF4-FFF2-40B4-BE49-F238E27FC236}">
                  <a16:creationId xmlns:a16="http://schemas.microsoft.com/office/drawing/2014/main" id="{7A9591CF-A381-48B3-8E4A-14AE018F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E6F5C7DB-F329-4483-98C3-1E4D4DE1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8CBB9597-0101-43FA-BF73-B9E55B81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2D90C3A-1915-41A4-A7E9-374ADC0EFF35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pic>
        <p:nvPicPr>
          <p:cNvPr id="61443" name="Picture 60" descr="underline_base">
            <a:extLst>
              <a:ext uri="{FF2B5EF4-FFF2-40B4-BE49-F238E27FC236}">
                <a16:creationId xmlns:a16="http://schemas.microsoft.com/office/drawing/2014/main" id="{24269182-3BD8-472C-99C8-0FEE6D39B0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>
            <a:extLst>
              <a:ext uri="{FF2B5EF4-FFF2-40B4-BE49-F238E27FC236}">
                <a16:creationId xmlns:a16="http://schemas.microsoft.com/office/drawing/2014/main" id="{321C02BD-222F-4C99-ABAF-71FF6D67A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Pipelining: increased utilization</a:t>
            </a:r>
          </a:p>
        </p:txBody>
      </p:sp>
      <p:sp>
        <p:nvSpPr>
          <p:cNvPr id="61445" name="Line 3">
            <a:extLst>
              <a:ext uri="{FF2B5EF4-FFF2-40B4-BE49-F238E27FC236}">
                <a16:creationId xmlns:a16="http://schemas.microsoft.com/office/drawing/2014/main" id="{8EB84B1D-5CBC-4509-9D5D-C9FD4BB4C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6" name="Text Box 4">
            <a:extLst>
              <a:ext uri="{FF2B5EF4-FFF2-40B4-BE49-F238E27FC236}">
                <a16:creationId xmlns:a16="http://schemas.microsoft.com/office/drawing/2014/main" id="{33BA18C2-9DDD-418E-A0BF-78D68F906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first packet bit transmitted, t = 0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7" name="Line 5">
            <a:extLst>
              <a:ext uri="{FF2B5EF4-FFF2-40B4-BE49-F238E27FC236}">
                <a16:creationId xmlns:a16="http://schemas.microsoft.com/office/drawing/2014/main" id="{5DBFF703-CA58-4BE7-B428-32C200511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Line 6">
            <a:extLst>
              <a:ext uri="{FF2B5EF4-FFF2-40B4-BE49-F238E27FC236}">
                <a16:creationId xmlns:a16="http://schemas.microsoft.com/office/drawing/2014/main" id="{B38B08F1-2EB1-43E3-B20E-3C7A126C7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" name="Text Box 7">
            <a:extLst>
              <a:ext uri="{FF2B5EF4-FFF2-40B4-BE49-F238E27FC236}">
                <a16:creationId xmlns:a16="http://schemas.microsoft.com/office/drawing/2014/main" id="{467DD713-C4AF-450B-A2EF-446F739EB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sender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50" name="Text Box 8">
            <a:extLst>
              <a:ext uri="{FF2B5EF4-FFF2-40B4-BE49-F238E27FC236}">
                <a16:creationId xmlns:a16="http://schemas.microsoft.com/office/drawing/2014/main" id="{CC2899C6-1743-4271-8E2C-E4963267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receiver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51" name="Line 9">
            <a:extLst>
              <a:ext uri="{FF2B5EF4-FFF2-40B4-BE49-F238E27FC236}">
                <a16:creationId xmlns:a16="http://schemas.microsoft.com/office/drawing/2014/main" id="{B0D390EF-9EBD-4B1F-945C-9924B8C74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2" name="Line 10">
            <a:extLst>
              <a:ext uri="{FF2B5EF4-FFF2-40B4-BE49-F238E27FC236}">
                <a16:creationId xmlns:a16="http://schemas.microsoft.com/office/drawing/2014/main" id="{432055D5-43CA-4B1C-896B-BAD0FB8C2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Freeform 11">
            <a:extLst>
              <a:ext uri="{FF2B5EF4-FFF2-40B4-BE49-F238E27FC236}">
                <a16:creationId xmlns:a16="http://schemas.microsoft.com/office/drawing/2014/main" id="{3B328FD4-3EF9-489C-B2E9-F621D4A44FCA}"/>
              </a:ext>
            </a:extLst>
          </p:cNvPr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2">
            <a:extLst>
              <a:ext uri="{FF2B5EF4-FFF2-40B4-BE49-F238E27FC236}">
                <a16:creationId xmlns:a16="http://schemas.microsoft.com/office/drawing/2014/main" id="{38D0D8F8-D867-47DA-AE49-30339519BF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5" name="Line 13">
            <a:extLst>
              <a:ext uri="{FF2B5EF4-FFF2-40B4-BE49-F238E27FC236}">
                <a16:creationId xmlns:a16="http://schemas.microsoft.com/office/drawing/2014/main" id="{54FEEB23-0A2B-41F1-AA07-310018666D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6" name="Text Box 14">
            <a:extLst>
              <a:ext uri="{FF2B5EF4-FFF2-40B4-BE49-F238E27FC236}">
                <a16:creationId xmlns:a16="http://schemas.microsoft.com/office/drawing/2014/main" id="{7A15A632-2B03-47C3-9DBD-E74BA86C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RTT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57" name="Line 15">
            <a:extLst>
              <a:ext uri="{FF2B5EF4-FFF2-40B4-BE49-F238E27FC236}">
                <a16:creationId xmlns:a16="http://schemas.microsoft.com/office/drawing/2014/main" id="{EC051B4E-F723-40B4-BBF2-B0A7CE276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16">
            <a:extLst>
              <a:ext uri="{FF2B5EF4-FFF2-40B4-BE49-F238E27FC236}">
                <a16:creationId xmlns:a16="http://schemas.microsoft.com/office/drawing/2014/main" id="{3B22CD63-1577-476D-8A86-4BBAA7F542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9" name="Text Box 17">
            <a:extLst>
              <a:ext uri="{FF2B5EF4-FFF2-40B4-BE49-F238E27FC236}">
                <a16:creationId xmlns:a16="http://schemas.microsoft.com/office/drawing/2014/main" id="{B93DF2F0-95DE-4363-AA41-892CBCED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last bit transmitted, t = L / 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0" name="Line 18">
            <a:extLst>
              <a:ext uri="{FF2B5EF4-FFF2-40B4-BE49-F238E27FC236}">
                <a16:creationId xmlns:a16="http://schemas.microsoft.com/office/drawing/2014/main" id="{AE683AB0-4E2A-4A0A-94BB-85E1E6B1EF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1" name="Text Box 19">
            <a:extLst>
              <a:ext uri="{FF2B5EF4-FFF2-40B4-BE49-F238E27FC236}">
                <a16:creationId xmlns:a16="http://schemas.microsoft.com/office/drawing/2014/main" id="{90EBFEE9-A650-44A2-966C-5D65CA6CB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first packet bit arrives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2" name="Line 20">
            <a:extLst>
              <a:ext uri="{FF2B5EF4-FFF2-40B4-BE49-F238E27FC236}">
                <a16:creationId xmlns:a16="http://schemas.microsoft.com/office/drawing/2014/main" id="{460E1E78-7C62-49F5-8F20-093AA88F7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3" name="Text Box 21">
            <a:extLst>
              <a:ext uri="{FF2B5EF4-FFF2-40B4-BE49-F238E27FC236}">
                <a16:creationId xmlns:a16="http://schemas.microsoft.com/office/drawing/2014/main" id="{A4D960AB-6A09-4AF2-A4DB-F93091A3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packet bit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4" name="Text Box 22">
            <a:extLst>
              <a:ext uri="{FF2B5EF4-FFF2-40B4-BE49-F238E27FC236}">
                <a16:creationId xmlns:a16="http://schemas.microsoft.com/office/drawing/2014/main" id="{4F6ED38D-50ED-4BAC-B4CC-E17F34A3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>
                <a:latin typeface="Arial" panose="020B0604020202020204" pitchFamily="34" charset="0"/>
              </a:rPr>
              <a:t>ACK arrives, send next 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packet, t = RTT + L / R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61465" name="Group 23">
            <a:extLst>
              <a:ext uri="{FF2B5EF4-FFF2-40B4-BE49-F238E27FC236}">
                <a16:creationId xmlns:a16="http://schemas.microsoft.com/office/drawing/2014/main" id="{E58D652D-2A4D-458B-B6E8-B2F20E9BA334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61494" name="Line 24">
              <a:extLst>
                <a:ext uri="{FF2B5EF4-FFF2-40B4-BE49-F238E27FC236}">
                  <a16:creationId xmlns:a16="http://schemas.microsoft.com/office/drawing/2014/main" id="{4D795340-A34C-442F-AD5F-EF00298CE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Freeform 25">
              <a:extLst>
                <a:ext uri="{FF2B5EF4-FFF2-40B4-BE49-F238E27FC236}">
                  <a16:creationId xmlns:a16="http://schemas.microsoft.com/office/drawing/2014/main" id="{36982ACE-954B-47FC-8BEA-24C499A0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96" name="Group 26">
              <a:extLst>
                <a:ext uri="{FF2B5EF4-FFF2-40B4-BE49-F238E27FC236}">
                  <a16:creationId xmlns:a16="http://schemas.microsoft.com/office/drawing/2014/main" id="{1511DB99-41CB-403F-B8CB-1851876D8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9" name="Line 27">
                <a:extLst>
                  <a:ext uri="{FF2B5EF4-FFF2-40B4-BE49-F238E27FC236}">
                    <a16:creationId xmlns:a16="http://schemas.microsoft.com/office/drawing/2014/main" id="{FACB7121-58FC-45C4-9485-6D0AA2905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28">
                <a:extLst>
                  <a:ext uri="{FF2B5EF4-FFF2-40B4-BE49-F238E27FC236}">
                    <a16:creationId xmlns:a16="http://schemas.microsoft.com/office/drawing/2014/main" id="{28A399F4-15BF-49F0-8DC8-43F43A9D2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7" name="Line 29">
              <a:extLst>
                <a:ext uri="{FF2B5EF4-FFF2-40B4-BE49-F238E27FC236}">
                  <a16:creationId xmlns:a16="http://schemas.microsoft.com/office/drawing/2014/main" id="{D902315B-D292-4C83-8B94-E4991A975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30">
              <a:extLst>
                <a:ext uri="{FF2B5EF4-FFF2-40B4-BE49-F238E27FC236}">
                  <a16:creationId xmlns:a16="http://schemas.microsoft.com/office/drawing/2014/main" id="{3C5617B4-5792-400B-8FD0-13CC40F57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6" name="Freeform 31">
            <a:extLst>
              <a:ext uri="{FF2B5EF4-FFF2-40B4-BE49-F238E27FC236}">
                <a16:creationId xmlns:a16="http://schemas.microsoft.com/office/drawing/2014/main" id="{8F61CFFF-ACD8-465C-8E2E-F604BF9070DE}"/>
              </a:ext>
            </a:extLst>
          </p:cNvPr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7" name="Freeform 32">
            <a:extLst>
              <a:ext uri="{FF2B5EF4-FFF2-40B4-BE49-F238E27FC236}">
                <a16:creationId xmlns:a16="http://schemas.microsoft.com/office/drawing/2014/main" id="{A0CF1AB6-9AE7-4C1B-B8C5-573FF4FE685D}"/>
              </a:ext>
            </a:extLst>
          </p:cNvPr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33">
            <a:extLst>
              <a:ext uri="{FF2B5EF4-FFF2-40B4-BE49-F238E27FC236}">
                <a16:creationId xmlns:a16="http://schemas.microsoft.com/office/drawing/2014/main" id="{4927E5FB-9DDF-4A0E-BCBB-9BE9A005F5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Line 34">
            <a:extLst>
              <a:ext uri="{FF2B5EF4-FFF2-40B4-BE49-F238E27FC236}">
                <a16:creationId xmlns:a16="http://schemas.microsoft.com/office/drawing/2014/main" id="{0C1D27CD-CCD7-4865-8CAF-4237E7588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70" name="Group 35">
            <a:extLst>
              <a:ext uri="{FF2B5EF4-FFF2-40B4-BE49-F238E27FC236}">
                <a16:creationId xmlns:a16="http://schemas.microsoft.com/office/drawing/2014/main" id="{F399C64D-1420-46E7-AD09-7DA35628A64B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61487" name="Line 36">
              <a:extLst>
                <a:ext uri="{FF2B5EF4-FFF2-40B4-BE49-F238E27FC236}">
                  <a16:creationId xmlns:a16="http://schemas.microsoft.com/office/drawing/2014/main" id="{9FC26E73-EF11-47BA-B572-F9A59D190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Freeform 37">
              <a:extLst>
                <a:ext uri="{FF2B5EF4-FFF2-40B4-BE49-F238E27FC236}">
                  <a16:creationId xmlns:a16="http://schemas.microsoft.com/office/drawing/2014/main" id="{9A510DCE-3148-475D-8ED4-FFD03B63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9" name="Group 38">
              <a:extLst>
                <a:ext uri="{FF2B5EF4-FFF2-40B4-BE49-F238E27FC236}">
                  <a16:creationId xmlns:a16="http://schemas.microsoft.com/office/drawing/2014/main" id="{95D1D43E-13C4-4159-BF7F-E956A29BD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92" name="Line 39">
                <a:extLst>
                  <a:ext uri="{FF2B5EF4-FFF2-40B4-BE49-F238E27FC236}">
                    <a16:creationId xmlns:a16="http://schemas.microsoft.com/office/drawing/2014/main" id="{B1982F34-9FEF-4A91-9226-3DF858A7C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3" name="Line 40">
                <a:extLst>
                  <a:ext uri="{FF2B5EF4-FFF2-40B4-BE49-F238E27FC236}">
                    <a16:creationId xmlns:a16="http://schemas.microsoft.com/office/drawing/2014/main" id="{24031A3F-7E32-44D5-8AE3-E3A5B1CDA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90" name="Line 41">
              <a:extLst>
                <a:ext uri="{FF2B5EF4-FFF2-40B4-BE49-F238E27FC236}">
                  <a16:creationId xmlns:a16="http://schemas.microsoft.com/office/drawing/2014/main" id="{C4614636-27E0-414F-9F95-932103944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42">
              <a:extLst>
                <a:ext uri="{FF2B5EF4-FFF2-40B4-BE49-F238E27FC236}">
                  <a16:creationId xmlns:a16="http://schemas.microsoft.com/office/drawing/2014/main" id="{DB3E85D7-5209-4626-83E3-FE63C2305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71" name="Group 43">
            <a:extLst>
              <a:ext uri="{FF2B5EF4-FFF2-40B4-BE49-F238E27FC236}">
                <a16:creationId xmlns:a16="http://schemas.microsoft.com/office/drawing/2014/main" id="{10D74561-5F5C-4E5F-BF82-F6A2EC3E69D8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61480" name="Line 44">
              <a:extLst>
                <a:ext uri="{FF2B5EF4-FFF2-40B4-BE49-F238E27FC236}">
                  <a16:creationId xmlns:a16="http://schemas.microsoft.com/office/drawing/2014/main" id="{69DAF339-5BD3-464A-9ABC-1C87F4F5C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Freeform 45">
              <a:extLst>
                <a:ext uri="{FF2B5EF4-FFF2-40B4-BE49-F238E27FC236}">
                  <a16:creationId xmlns:a16="http://schemas.microsoft.com/office/drawing/2014/main" id="{92E68C33-2702-4840-A2FD-EEB7D2CEC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05147 w 1845"/>
                <a:gd name="T3" fmla="*/ 98267 h 592"/>
                <a:gd name="T4" fmla="*/ 181112 w 1845"/>
                <a:gd name="T5" fmla="*/ 98267 h 592"/>
                <a:gd name="T6" fmla="*/ 0 w 1845"/>
                <a:gd name="T7" fmla="*/ 4100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2" name="Group 46">
              <a:extLst>
                <a:ext uri="{FF2B5EF4-FFF2-40B4-BE49-F238E27FC236}">
                  <a16:creationId xmlns:a16="http://schemas.microsoft.com/office/drawing/2014/main" id="{023369CC-A801-45F9-9F82-70748D346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61485" name="Line 47">
                <a:extLst>
                  <a:ext uri="{FF2B5EF4-FFF2-40B4-BE49-F238E27FC236}">
                    <a16:creationId xmlns:a16="http://schemas.microsoft.com/office/drawing/2014/main" id="{E7A611EE-A879-46DC-A1BB-CB90B89AF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6" name="Line 48">
                <a:extLst>
                  <a:ext uri="{FF2B5EF4-FFF2-40B4-BE49-F238E27FC236}">
                    <a16:creationId xmlns:a16="http://schemas.microsoft.com/office/drawing/2014/main" id="{5AE2F291-E47C-402F-8112-C2E3137D2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3" name="Line 49">
              <a:extLst>
                <a:ext uri="{FF2B5EF4-FFF2-40B4-BE49-F238E27FC236}">
                  <a16:creationId xmlns:a16="http://schemas.microsoft.com/office/drawing/2014/main" id="{14D06E19-E171-4B06-AE73-EBA3D76CC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50">
              <a:extLst>
                <a:ext uri="{FF2B5EF4-FFF2-40B4-BE49-F238E27FC236}">
                  <a16:creationId xmlns:a16="http://schemas.microsoft.com/office/drawing/2014/main" id="{2C52F128-8300-4BC5-BDBB-A76FBBFF3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2" name="Line 51">
            <a:extLst>
              <a:ext uri="{FF2B5EF4-FFF2-40B4-BE49-F238E27FC236}">
                <a16:creationId xmlns:a16="http://schemas.microsoft.com/office/drawing/2014/main" id="{02515189-61F1-4495-90A9-17ACD4AA1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Text Box 52">
            <a:extLst>
              <a:ext uri="{FF2B5EF4-FFF2-40B4-BE49-F238E27FC236}">
                <a16:creationId xmlns:a16="http://schemas.microsoft.com/office/drawing/2014/main" id="{D2578A26-614F-474F-ACBE-A67CE09C6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bit of 2</a:t>
            </a:r>
            <a:r>
              <a:rPr lang="en-US" altLang="en-US" baseline="30000">
                <a:latin typeface="Arial" panose="020B0604020202020204" pitchFamily="34" charset="0"/>
              </a:rPr>
              <a:t>nd</a:t>
            </a:r>
            <a:r>
              <a:rPr lang="en-US" altLang="en-US">
                <a:latin typeface="Arial" panose="020B0604020202020204" pitchFamily="34" charset="0"/>
              </a:rPr>
              <a:t> packet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4" name="Line 53">
            <a:extLst>
              <a:ext uri="{FF2B5EF4-FFF2-40B4-BE49-F238E27FC236}">
                <a16:creationId xmlns:a16="http://schemas.microsoft.com/office/drawing/2014/main" id="{CF4D7597-E99B-4E21-ADE0-6EDE864431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54">
            <a:extLst>
              <a:ext uri="{FF2B5EF4-FFF2-40B4-BE49-F238E27FC236}">
                <a16:creationId xmlns:a16="http://schemas.microsoft.com/office/drawing/2014/main" id="{D0B2D576-9295-4FC0-9E62-93DBF9EA5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Text Box 55">
            <a:extLst>
              <a:ext uri="{FF2B5EF4-FFF2-40B4-BE49-F238E27FC236}">
                <a16:creationId xmlns:a16="http://schemas.microsoft.com/office/drawing/2014/main" id="{B2666554-C915-45B0-9952-2853364D3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last bit of 3</a:t>
            </a:r>
            <a:r>
              <a:rPr lang="en-US" altLang="en-US" baseline="30000">
                <a:latin typeface="Arial" panose="020B0604020202020204" pitchFamily="34" charset="0"/>
              </a:rPr>
              <a:t>rd</a:t>
            </a:r>
            <a:r>
              <a:rPr lang="en-US" altLang="en-US">
                <a:latin typeface="Arial" panose="020B0604020202020204" pitchFamily="34" charset="0"/>
              </a:rPr>
              <a:t> packet arrives, send ACK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118" name="Text Box 57">
            <a:extLst>
              <a:ext uri="{FF2B5EF4-FFF2-40B4-BE49-F238E27FC236}">
                <a16:creationId xmlns:a16="http://schemas.microsoft.com/office/drawing/2014/main" id="{6B563F20-DEA5-41C9-97F9-B79CC071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>
            <a:extLst>
              <a:ext uri="{FF2B5EF4-FFF2-40B4-BE49-F238E27FC236}">
                <a16:creationId xmlns:a16="http://schemas.microsoft.com/office/drawing/2014/main" id="{1DD83B21-7EDB-4992-8460-3FF70DC8C0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61479" name="Object 61">
            <a:extLst>
              <a:ext uri="{FF2B5EF4-FFF2-40B4-BE49-F238E27FC236}">
                <a16:creationId xmlns:a16="http://schemas.microsoft.com/office/drawing/2014/main" id="{B2EE0D7F-6105-4A06-B257-A5BC9827A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Picture" r:id="rId4" imgW="3581400" imgH="495300" progId="Word.Picture.8">
                  <p:embed/>
                </p:oleObj>
              </mc:Choice>
              <mc:Fallback>
                <p:oleObj name="Picture" r:id="rId4" imgW="3581400" imgH="4953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>
            <a:extLst>
              <a:ext uri="{FF2B5EF4-FFF2-40B4-BE49-F238E27FC236}">
                <a16:creationId xmlns:a16="http://schemas.microsoft.com/office/drawing/2014/main" id="{26E53616-C75B-4ABE-B0D7-C8169DBC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>
            <a:extLst>
              <a:ext uri="{FF2B5EF4-FFF2-40B4-BE49-F238E27FC236}">
                <a16:creationId xmlns:a16="http://schemas.microsoft.com/office/drawing/2014/main" id="{ED9CF76F-49D0-4A06-8208-B3BFA02F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6E916C6-DC2F-4024-9141-33DD6C87D0C5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pic>
        <p:nvPicPr>
          <p:cNvPr id="62467" name="Picture 7" descr="underline_base">
            <a:extLst>
              <a:ext uri="{FF2B5EF4-FFF2-40B4-BE49-F238E27FC236}">
                <a16:creationId xmlns:a16="http://schemas.microsoft.com/office/drawing/2014/main" id="{F117F72B-F80D-4743-94DE-0BE76DD9DD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>
            <a:extLst>
              <a:ext uri="{FF2B5EF4-FFF2-40B4-BE49-F238E27FC236}">
                <a16:creationId xmlns:a16="http://schemas.microsoft.com/office/drawing/2014/main" id="{7F142E61-C19D-49F9-AE6A-0C40D69EC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Pipelined protocols: overview</a:t>
            </a:r>
          </a:p>
        </p:txBody>
      </p:sp>
      <p:sp>
        <p:nvSpPr>
          <p:cNvPr id="47110" name="Rectangle 3">
            <a:extLst>
              <a:ext uri="{FF2B5EF4-FFF2-40B4-BE49-F238E27FC236}">
                <a16:creationId xmlns:a16="http://schemas.microsoft.com/office/drawing/2014/main" id="{FA2F4578-623F-4B93-AF2D-740524F891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can have up to N unacked packets in pipeline</a:t>
            </a:r>
          </a:p>
          <a:p>
            <a:pPr>
              <a:lnSpc>
                <a:spcPct val="75000"/>
              </a:lnSpc>
            </a:pPr>
            <a:r>
              <a:rPr lang="en-US" altLang="en-US"/>
              <a:t>receiver only sends </a:t>
            </a:r>
            <a:r>
              <a:rPr lang="en-US" altLang="en-US" i="1">
                <a:solidFill>
                  <a:srgbClr val="CC0000"/>
                </a:solidFill>
              </a:rPr>
              <a:t>cumulative ack</a:t>
            </a:r>
          </a:p>
          <a:p>
            <a:pPr lvl="1"/>
            <a:r>
              <a:rPr lang="en-US" altLang="en-US"/>
              <a:t>doesn</a:t>
            </a:r>
            <a:r>
              <a:rPr lang="ja-JP" altLang="en-US"/>
              <a:t>’</a:t>
            </a:r>
            <a:r>
              <a:rPr lang="en-US" altLang="ja-JP"/>
              <a:t>t ack packet if there</a:t>
            </a:r>
            <a:r>
              <a:rPr lang="ja-JP" altLang="en-US"/>
              <a:t>’</a:t>
            </a:r>
            <a:r>
              <a:rPr lang="en-US" altLang="ja-JP"/>
              <a:t>s a gap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has timer for oldest unacked packet</a:t>
            </a:r>
          </a:p>
          <a:p>
            <a:pPr lvl="1"/>
            <a:r>
              <a:rPr lang="en-US" altLang="en-US"/>
              <a:t>when timer expires, retransmit </a:t>
            </a:r>
            <a:r>
              <a:rPr lang="en-US" altLang="en-US" i="1"/>
              <a:t>all</a:t>
            </a:r>
            <a:r>
              <a:rPr lang="en-US" altLang="en-US"/>
              <a:t> unacked packets</a:t>
            </a:r>
          </a:p>
        </p:txBody>
      </p:sp>
      <p:sp>
        <p:nvSpPr>
          <p:cNvPr id="47111" name="Rectangle 4">
            <a:extLst>
              <a:ext uri="{FF2B5EF4-FFF2-40B4-BE49-F238E27FC236}">
                <a16:creationId xmlns:a16="http://schemas.microsoft.com/office/drawing/2014/main" id="{1F3E7343-6404-4077-B103-F01C3E1089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can have up to N unack</a:t>
            </a:r>
            <a:r>
              <a:rPr lang="ja-JP" altLang="en-US"/>
              <a:t>’</a:t>
            </a:r>
            <a:r>
              <a:rPr lang="en-US" altLang="ja-JP"/>
              <a:t>ed packets in pipeline</a:t>
            </a:r>
          </a:p>
          <a:p>
            <a:pPr>
              <a:lnSpc>
                <a:spcPct val="75000"/>
              </a:lnSpc>
            </a:pPr>
            <a:r>
              <a:rPr lang="en-US" altLang="en-US"/>
              <a:t>rcvr sends </a:t>
            </a:r>
            <a:r>
              <a:rPr lang="en-US" altLang="en-US" i="1">
                <a:solidFill>
                  <a:srgbClr val="CC0000"/>
                </a:solidFill>
              </a:rPr>
              <a:t>individual ack</a:t>
            </a:r>
            <a:r>
              <a:rPr lang="en-US" altLang="en-US"/>
              <a:t> for each packet</a:t>
            </a:r>
          </a:p>
          <a:p>
            <a:pPr>
              <a:lnSpc>
                <a:spcPct val="70000"/>
              </a:lnSpc>
            </a:pPr>
            <a:endParaRPr lang="en-US" altLang="en-US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/>
              <a:t>sender maintains timer for each unacked packet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when timer expires, retransmit only that unacked packet</a:t>
            </a:r>
          </a:p>
          <a:p>
            <a:pPr>
              <a:lnSpc>
                <a:spcPct val="7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>
            <a:extLst>
              <a:ext uri="{FF2B5EF4-FFF2-40B4-BE49-F238E27FC236}">
                <a16:creationId xmlns:a16="http://schemas.microsoft.com/office/drawing/2014/main" id="{F7AFFB6D-EF3B-4FAF-A20D-5042BF01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4A0459D2-F0ED-4FE4-B9A9-1B6EDA9B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C016B8A-4832-4CE5-869C-24248B4814F7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41DE710E-C2E0-478B-83E3-18BFC1223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Go-Back-N: sender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327DCBB3-C680-4061-B768-F4F5E4D3E4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/>
              <a:t>k-bit seq # in pkt header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window</a:t>
            </a:r>
            <a:r>
              <a:rPr lang="ja-JP" altLang="en-US" sz="2400"/>
              <a:t>”</a:t>
            </a:r>
            <a:r>
              <a:rPr lang="en-US" altLang="ja-JP" sz="2400"/>
              <a:t> of up to N, consecutive unack</a:t>
            </a:r>
            <a:r>
              <a:rPr lang="ja-JP" altLang="en-US" sz="2400"/>
              <a:t>’</a:t>
            </a:r>
            <a:r>
              <a:rPr lang="en-US" altLang="ja-JP" sz="2400"/>
              <a:t>ed pkts allowed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63493" name="Picture 4" descr="gbn_seqnum">
            <a:extLst>
              <a:ext uri="{FF2B5EF4-FFF2-40B4-BE49-F238E27FC236}">
                <a16:creationId xmlns:a16="http://schemas.microsoft.com/office/drawing/2014/main" id="{2A64C1ED-2658-45EA-AEAD-E350C6B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>
            <a:extLst>
              <a:ext uri="{FF2B5EF4-FFF2-40B4-BE49-F238E27FC236}">
                <a16:creationId xmlns:a16="http://schemas.microsoft.com/office/drawing/2014/main" id="{24C8458A-282A-4185-A927-347776ADC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292100" indent="-2921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ACK(n): ACKs all pkts up to, including seq # n - </a:t>
            </a:r>
            <a:r>
              <a:rPr lang="ja-JP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400" i="1">
                <a:solidFill>
                  <a:srgbClr val="CC0000"/>
                </a:solidFill>
                <a:latin typeface="Gill Sans MT" panose="020B0502020104020203" pitchFamily="34" charset="0"/>
              </a:rPr>
              <a:t>cumulative ACK</a:t>
            </a:r>
            <a:r>
              <a:rPr lang="ja-JP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endParaRPr lang="en-US" altLang="ja-JP" sz="2400" i="1">
              <a:solidFill>
                <a:srgbClr val="CC0000"/>
              </a:solidFill>
              <a:latin typeface="Gill Sans MT" panose="020B0502020104020203" pitchFamily="34" charset="0"/>
            </a:endParaRP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latin typeface="Gill Sans MT" panose="020B0502020104020203" pitchFamily="34" charset="0"/>
              </a:rPr>
              <a:t>may receive duplicate ACKs (see receiver)</a:t>
            </a:r>
            <a:endParaRPr lang="en-US" altLang="en-US" sz="2000">
              <a:latin typeface="Gill Sans MT" panose="020B0502020104020203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timer for oldest in-flight pkt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 i="1">
                <a:latin typeface="Gill Sans MT" panose="020B0502020104020203" pitchFamily="34" charset="0"/>
              </a:rPr>
              <a:t>timeout(n):</a:t>
            </a:r>
            <a:r>
              <a:rPr lang="en-US" altLang="en-US" sz="2400">
                <a:latin typeface="Gill Sans MT" panose="020B0502020104020203" pitchFamily="34" charset="0"/>
              </a:rPr>
              <a:t> retransmit packet n and all higher seq # pkts in window</a:t>
            </a:r>
            <a:endParaRPr lang="en-US" altLang="en-US" sz="2800">
              <a:latin typeface="Gill Sans MT" panose="020B0502020104020203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48136" name="Rectangle 6">
            <a:extLst>
              <a:ext uri="{FF2B5EF4-FFF2-40B4-BE49-F238E27FC236}">
                <a16:creationId xmlns:a16="http://schemas.microsoft.com/office/drawing/2014/main" id="{641233A0-171F-441B-8B86-BF3331DE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3496" name="Picture 9" descr="underline_base">
            <a:extLst>
              <a:ext uri="{FF2B5EF4-FFF2-40B4-BE49-F238E27FC236}">
                <a16:creationId xmlns:a16="http://schemas.microsoft.com/office/drawing/2014/main" id="{03940A02-827A-42F3-8756-4827FB8174A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7D29956F-EB58-40E8-86E8-BCF6A1B6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7709CB61-7EBF-4706-A5A4-C6F3A2FA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66EC138-285D-4546-924D-408844020409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1F1C3AF4-2E20-47C0-9461-512AE0EED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GBN: sender extended FSM</a:t>
            </a:r>
            <a:endParaRPr lang="en-US">
              <a:ea typeface="ＭＳ Ｐゴシック" charset="0"/>
              <a:cs typeface="+mj-cs"/>
            </a:endParaRPr>
          </a:p>
        </p:txBody>
      </p:sp>
      <p:grpSp>
        <p:nvGrpSpPr>
          <p:cNvPr id="64516" name="Group 3">
            <a:extLst>
              <a:ext uri="{FF2B5EF4-FFF2-40B4-BE49-F238E27FC236}">
                <a16:creationId xmlns:a16="http://schemas.microsoft.com/office/drawing/2014/main" id="{63DEC981-E7E2-46C4-BF45-2E45E1224C6B}"/>
              </a:ext>
            </a:extLst>
          </p:cNvPr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64537" name="Oval 4">
              <a:extLst>
                <a:ext uri="{FF2B5EF4-FFF2-40B4-BE49-F238E27FC236}">
                  <a16:creationId xmlns:a16="http://schemas.microsoft.com/office/drawing/2014/main" id="{1ACC460A-1E10-4AAA-AAA3-0F7F05D55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8" name="Text Box 5">
              <a:extLst>
                <a:ext uri="{FF2B5EF4-FFF2-40B4-BE49-F238E27FC236}">
                  <a16:creationId xmlns:a16="http://schemas.microsoft.com/office/drawing/2014/main" id="{BF46DCA1-50CC-4298-A7E0-488E4E97F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Wait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64517" name="Line 6">
            <a:extLst>
              <a:ext uri="{FF2B5EF4-FFF2-40B4-BE49-F238E27FC236}">
                <a16:creationId xmlns:a16="http://schemas.microsoft.com/office/drawing/2014/main" id="{7B69D1BF-6C68-4376-AF7C-9C4A6B4B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Text Box 7">
            <a:extLst>
              <a:ext uri="{FF2B5EF4-FFF2-40B4-BE49-F238E27FC236}">
                <a16:creationId xmlns:a16="http://schemas.microsoft.com/office/drawing/2014/main" id="{D90D16EB-AF66-478B-9657-8A453118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udt_send(sndpkt[base])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udt_send(sndpkt[base+1])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…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udt_send(sndpkt[nextseqnum-1])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19" name="Text Box 8">
            <a:extLst>
              <a:ext uri="{FF2B5EF4-FFF2-40B4-BE49-F238E27FC236}">
                <a16:creationId xmlns:a16="http://schemas.microsoft.com/office/drawing/2014/main" id="{0A1DF8A1-8022-4A12-8A22-D6B8D6772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20" name="Line 9">
            <a:extLst>
              <a:ext uri="{FF2B5EF4-FFF2-40B4-BE49-F238E27FC236}">
                <a16:creationId xmlns:a16="http://schemas.microsoft.com/office/drawing/2014/main" id="{5CE32155-FA14-45CE-8179-6A05EB467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Freeform 10">
            <a:extLst>
              <a:ext uri="{FF2B5EF4-FFF2-40B4-BE49-F238E27FC236}">
                <a16:creationId xmlns:a16="http://schemas.microsoft.com/office/drawing/2014/main" id="{45A7D39E-F661-49FC-801C-037F519FD624}"/>
              </a:ext>
            </a:extLst>
          </p:cNvPr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1">
            <a:extLst>
              <a:ext uri="{FF2B5EF4-FFF2-40B4-BE49-F238E27FC236}">
                <a16:creationId xmlns:a16="http://schemas.microsoft.com/office/drawing/2014/main" id="{6C01064A-97B7-45A5-83B9-087B12C4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4523" name="Line 12">
            <a:extLst>
              <a:ext uri="{FF2B5EF4-FFF2-40B4-BE49-F238E27FC236}">
                <a16:creationId xmlns:a16="http://schemas.microsoft.com/office/drawing/2014/main" id="{49240C1B-10E1-409E-B87E-C1647357D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3">
            <a:extLst>
              <a:ext uri="{FF2B5EF4-FFF2-40B4-BE49-F238E27FC236}">
                <a16:creationId xmlns:a16="http://schemas.microsoft.com/office/drawing/2014/main" id="{68E3CAD5-ACE0-4597-AD21-417614422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if (nextseqnum &lt; base+N) {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sndpkt[nextseqnum] = make_pkt(nextseqnum,data,chksum)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udt_send(sndpkt[nextseqnum])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if (base == nextseqnum)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   start_timer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nextseqnum++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}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else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refuse_data(data)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25" name="Freeform 14">
            <a:extLst>
              <a:ext uri="{FF2B5EF4-FFF2-40B4-BE49-F238E27FC236}">
                <a16:creationId xmlns:a16="http://schemas.microsoft.com/office/drawing/2014/main" id="{6FEFB594-85E8-4C22-A062-7248BB86FB42}"/>
              </a:ext>
            </a:extLst>
          </p:cNvPr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Text Box 15">
            <a:extLst>
              <a:ext uri="{FF2B5EF4-FFF2-40B4-BE49-F238E27FC236}">
                <a16:creationId xmlns:a16="http://schemas.microsoft.com/office/drawing/2014/main" id="{5354AF36-7F71-4FDB-A54E-8D677E941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base = getacknum(rcvpkt)+1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If (base == nextseqnum)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stop_timer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else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 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27" name="Text Box 16">
            <a:extLst>
              <a:ext uri="{FF2B5EF4-FFF2-40B4-BE49-F238E27FC236}">
                <a16:creationId xmlns:a16="http://schemas.microsoft.com/office/drawing/2014/main" id="{11910F2E-8E53-44E0-B2A2-8D4040D5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notcorrupt(rcvpkt) </a:t>
            </a:r>
          </a:p>
          <a:p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4528" name="Line 17">
            <a:extLst>
              <a:ext uri="{FF2B5EF4-FFF2-40B4-BE49-F238E27FC236}">
                <a16:creationId xmlns:a16="http://schemas.microsoft.com/office/drawing/2014/main" id="{4C898618-CB0C-4034-836A-6A86B81E0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Freeform 18">
            <a:extLst>
              <a:ext uri="{FF2B5EF4-FFF2-40B4-BE49-F238E27FC236}">
                <a16:creationId xmlns:a16="http://schemas.microsoft.com/office/drawing/2014/main" id="{6A491DBF-8EE3-4C29-8E5C-AEE2D80F66AD}"/>
              </a:ext>
            </a:extLst>
          </p:cNvPr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Line 19">
            <a:extLst>
              <a:ext uri="{FF2B5EF4-FFF2-40B4-BE49-F238E27FC236}">
                <a16:creationId xmlns:a16="http://schemas.microsoft.com/office/drawing/2014/main" id="{886A8A12-C6F2-4174-B245-1E29C372D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20">
            <a:extLst>
              <a:ext uri="{FF2B5EF4-FFF2-40B4-BE49-F238E27FC236}">
                <a16:creationId xmlns:a16="http://schemas.microsoft.com/office/drawing/2014/main" id="{DA428105-8ACD-4ACA-A0F1-6C8AFC49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base=1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nextseqnum=1</a:t>
            </a:r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4532" name="Text Box 21">
            <a:extLst>
              <a:ext uri="{FF2B5EF4-FFF2-40B4-BE49-F238E27FC236}">
                <a16:creationId xmlns:a16="http://schemas.microsoft.com/office/drawing/2014/main" id="{247242DB-6A59-4331-BACB-8D8C6549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&amp;&amp; corrupt(rcvpkt)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4533" name="Line 22">
            <a:extLst>
              <a:ext uri="{FF2B5EF4-FFF2-40B4-BE49-F238E27FC236}">
                <a16:creationId xmlns:a16="http://schemas.microsoft.com/office/drawing/2014/main" id="{AE8FCDCA-D760-468F-AEEF-85924AAB0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Freeform 23">
            <a:extLst>
              <a:ext uri="{FF2B5EF4-FFF2-40B4-BE49-F238E27FC236}">
                <a16:creationId xmlns:a16="http://schemas.microsoft.com/office/drawing/2014/main" id="{F131A994-1C2F-4331-94F6-B2DB0EC0A413}"/>
              </a:ext>
            </a:extLst>
          </p:cNvPr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997CB852-4632-4EFB-BD10-92DD179E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pic>
        <p:nvPicPr>
          <p:cNvPr id="64536" name="Picture 25" descr="underline_base">
            <a:extLst>
              <a:ext uri="{FF2B5EF4-FFF2-40B4-BE49-F238E27FC236}">
                <a16:creationId xmlns:a16="http://schemas.microsoft.com/office/drawing/2014/main" id="{70B17770-40D0-44BD-BA55-04930BE384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5">
            <a:extLst>
              <a:ext uri="{FF2B5EF4-FFF2-40B4-BE49-F238E27FC236}">
                <a16:creationId xmlns:a16="http://schemas.microsoft.com/office/drawing/2014/main" id="{247B80E6-25FA-464C-B2AE-D40BFE43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980E1B8A-80E2-4107-AC63-77FD943A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570B69A-721F-4CE2-92AF-1D22CAEEF564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712E6B1-7032-44A4-8890-5236B23FAD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ACK-only: always send ACK for correctly-received pkt with highest </a:t>
            </a:r>
            <a:r>
              <a:rPr lang="en-US" altLang="en-US" i="1">
                <a:solidFill>
                  <a:srgbClr val="CC0000"/>
                </a:solidFill>
              </a:rPr>
              <a:t>in-order</a:t>
            </a:r>
            <a:r>
              <a:rPr lang="en-US" altLang="en-US"/>
              <a:t> seq #</a:t>
            </a:r>
          </a:p>
          <a:p>
            <a:pPr lvl="1"/>
            <a:r>
              <a:rPr lang="en-US" altLang="en-US"/>
              <a:t>may generate duplicate ACKs</a:t>
            </a:r>
          </a:p>
          <a:p>
            <a:pPr lvl="1"/>
            <a:r>
              <a:rPr lang="en-US" altLang="en-US"/>
              <a:t>need only remember </a:t>
            </a:r>
            <a:r>
              <a:rPr lang="en-US" altLang="en-US" b="1">
                <a:latin typeface="Courier New" panose="02070309020205020404" pitchFamily="49" charset="0"/>
              </a:rPr>
              <a:t>expectedseqnum</a:t>
            </a:r>
          </a:p>
          <a:p>
            <a:r>
              <a:rPr lang="en-US" altLang="en-US"/>
              <a:t>out-of-order pkt: </a:t>
            </a:r>
          </a:p>
          <a:p>
            <a:pPr lvl="1"/>
            <a:r>
              <a:rPr lang="en-US" altLang="en-US"/>
              <a:t>discard (don</a:t>
            </a:r>
            <a:r>
              <a:rPr lang="ja-JP" altLang="en-US"/>
              <a:t>’</a:t>
            </a:r>
            <a:r>
              <a:rPr lang="en-US" altLang="ja-JP"/>
              <a:t>t buffer): </a:t>
            </a:r>
            <a:r>
              <a:rPr lang="en-US" altLang="ja-JP" i="1">
                <a:solidFill>
                  <a:srgbClr val="CC0000"/>
                </a:solidFill>
              </a:rPr>
              <a:t>no receiver buffering!</a:t>
            </a:r>
          </a:p>
          <a:p>
            <a:pPr lvl="1"/>
            <a:r>
              <a:rPr lang="en-US" altLang="en-US"/>
              <a:t>re-ACK pkt with highest in-order seq #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48A5C6A5-13F0-4CBC-9F90-8759E80BD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E6DAC90C-EEE0-470F-9A79-67E94403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Wait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712C51AF-2963-43FF-9AA3-62643F971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B8B5A096-9627-4539-8AD9-80E3FBCC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1A6E0D3E-AB43-4C5E-A9A5-6EAECBDE5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default</a:t>
            </a:r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5" name="Line 9">
            <a:extLst>
              <a:ext uri="{FF2B5EF4-FFF2-40B4-BE49-F238E27FC236}">
                <a16:creationId xmlns:a16="http://schemas.microsoft.com/office/drawing/2014/main" id="{7AE28326-F9FA-42C3-A1C7-D84F7A0FD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Freeform 10">
            <a:extLst>
              <a:ext uri="{FF2B5EF4-FFF2-40B4-BE49-F238E27FC236}">
                <a16:creationId xmlns:a16="http://schemas.microsoft.com/office/drawing/2014/main" id="{B85EB20C-3A8B-4050-A905-F916D05A6DB2}"/>
              </a:ext>
            </a:extLst>
          </p:cNvPr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D41B28D2-0A9F-4D0A-8BA9-699D44FD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notcurrupt(rcvpkt)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hasseqnum(rcvpkt,expectedseqnum) 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2AEDC867-F577-456E-B18E-E90FB27B1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16C49C71-6539-4EC9-BECE-FFD8F248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make_pkt(expectedseqnum,ACK,chksum)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expectedseqnum++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50" name="Freeform 14">
            <a:extLst>
              <a:ext uri="{FF2B5EF4-FFF2-40B4-BE49-F238E27FC236}">
                <a16:creationId xmlns:a16="http://schemas.microsoft.com/office/drawing/2014/main" id="{BD5F1C0B-41B6-49DB-941A-93B2C0696FA7}"/>
              </a:ext>
            </a:extLst>
          </p:cNvPr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>
            <a:extLst>
              <a:ext uri="{FF2B5EF4-FFF2-40B4-BE49-F238E27FC236}">
                <a16:creationId xmlns:a16="http://schemas.microsoft.com/office/drawing/2014/main" id="{43516AFE-D903-48EB-8F62-DA34F28D6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EC78799B-0AA2-4B9A-9B28-9423FB8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expectedseqnum=1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make_pkt(expectedseqnum,ACK,chksum)</a:t>
            </a:r>
          </a:p>
          <a:p>
            <a:pPr algn="l"/>
            <a:endParaRPr lang="en-US" altLang="en-US" sz="1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94" name="Text Box 17">
            <a:extLst>
              <a:ext uri="{FF2B5EF4-FFF2-40B4-BE49-F238E27FC236}">
                <a16:creationId xmlns:a16="http://schemas.microsoft.com/office/drawing/2014/main" id="{C2BABB4F-A5E6-4834-8A00-BA1984A5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Symbol" charset="0"/>
              </a:rPr>
              <a:t>L</a:t>
            </a:r>
          </a:p>
        </p:txBody>
      </p:sp>
      <p:sp>
        <p:nvSpPr>
          <p:cNvPr id="50195" name="Rectangle 19">
            <a:extLst>
              <a:ext uri="{FF2B5EF4-FFF2-40B4-BE49-F238E27FC236}">
                <a16:creationId xmlns:a16="http://schemas.microsoft.com/office/drawing/2014/main" id="{3E50E88A-5473-4B75-B41B-C85F369DA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GBN: receiver extended FSM</a:t>
            </a:r>
          </a:p>
        </p:txBody>
      </p:sp>
      <p:pic>
        <p:nvPicPr>
          <p:cNvPr id="65555" name="Picture 22" descr="underline_base">
            <a:extLst>
              <a:ext uri="{FF2B5EF4-FFF2-40B4-BE49-F238E27FC236}">
                <a16:creationId xmlns:a16="http://schemas.microsoft.com/office/drawing/2014/main" id="{B163F195-0619-4BDE-8DE7-79D272CAFA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>
            <a:extLst>
              <a:ext uri="{FF2B5EF4-FFF2-40B4-BE49-F238E27FC236}">
                <a16:creationId xmlns:a16="http://schemas.microsoft.com/office/drawing/2014/main" id="{644DBF9F-11DD-4962-AAA9-D9E22126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3" name="Slide Number Placeholder 6">
            <a:extLst>
              <a:ext uri="{FF2B5EF4-FFF2-40B4-BE49-F238E27FC236}">
                <a16:creationId xmlns:a16="http://schemas.microsoft.com/office/drawing/2014/main" id="{BC329747-B7C0-4786-AAEC-349C8B3F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7E75766-D910-4043-9C7A-1E940A3CF5E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pic>
        <p:nvPicPr>
          <p:cNvPr id="19459" name="Picture 10" descr="underline_base">
            <a:extLst>
              <a:ext uri="{FF2B5EF4-FFF2-40B4-BE49-F238E27FC236}">
                <a16:creationId xmlns:a16="http://schemas.microsoft.com/office/drawing/2014/main" id="{6BBA6C9E-9A64-44E0-B488-88FC490E299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16AF5F0E-98AC-4385-AD02-A00B0191E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Transport vs. network layer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ACF9BB77-607C-43DC-8941-74095A2F16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network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hosts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>
                <a:solidFill>
                  <a:srgbClr val="000099"/>
                </a:solidFill>
                <a:ea typeface="ＭＳ Ｐゴシック" charset="0"/>
                <a:cs typeface="+mn-cs"/>
              </a:rPr>
              <a:t>transport layer:</a:t>
            </a:r>
            <a:r>
              <a:rPr lang="en-US" sz="3200">
                <a:ea typeface="ＭＳ Ｐゴシック" charset="0"/>
                <a:cs typeface="+mn-cs"/>
              </a:rPr>
              <a:t> logical communication between processes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relies on, enhances, network layer services</a:t>
            </a: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60FF4C6C-17C9-4784-A39E-95625F1F020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extLst>
            <a:ext uri="{91240B29-F687-4f45-9708-019B960494DF}">
              <a14:hiddenLine xmlns:a14="http://schemas.microsoft.com/office/drawing/2010/main" xmlns="" w="19050" cmpd="sng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 i="1"/>
              <a:t>12 kids in Ann</a:t>
            </a:r>
            <a:r>
              <a:rPr lang="ja-JP" altLang="en-US" sz="2400" i="1"/>
              <a:t>’</a:t>
            </a:r>
            <a:r>
              <a:rPr lang="en-US" altLang="ja-JP" sz="2400" i="1"/>
              <a:t>s house sending letters to 12 kids in Bill</a:t>
            </a:r>
            <a:r>
              <a:rPr lang="ja-JP" altLang="en-US" sz="2400" i="1"/>
              <a:t>’</a:t>
            </a:r>
            <a:r>
              <a:rPr lang="en-US" altLang="ja-JP" sz="2400" i="1"/>
              <a:t>s house:</a:t>
            </a:r>
            <a:endParaRPr lang="en-US" altLang="ja-JP" sz="2400"/>
          </a:p>
          <a:p>
            <a:pPr>
              <a:lnSpc>
                <a:spcPct val="70000"/>
              </a:lnSpc>
            </a:pPr>
            <a:r>
              <a:rPr lang="en-US" altLang="en-US" sz="2400"/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transport protocol = Ann and Bill who demux to in-house siblings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network-layer protocol = postal service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5128" name="Rectangle 7">
            <a:extLst>
              <a:ext uri="{FF2B5EF4-FFF2-40B4-BE49-F238E27FC236}">
                <a16:creationId xmlns:a16="http://schemas.microsoft.com/office/drawing/2014/main" id="{F03579A6-44BC-49C6-A4D4-EEF81F31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9" name="Text Box 11">
            <a:extLst>
              <a:ext uri="{FF2B5EF4-FFF2-40B4-BE49-F238E27FC236}">
                <a16:creationId xmlns:a16="http://schemas.microsoft.com/office/drawing/2014/main" id="{6915D2D3-4AA4-4BFB-8574-B6BFB2A0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household analogy:</a:t>
            </a:r>
            <a:endParaRPr lang="en-US" sz="2800" i="1">
              <a:latin typeface="Gill Sans MT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5545162B-E2A2-43F0-B686-D4243623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90D55164-51B1-42CF-9890-367F2F25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02A0935-7F9D-4195-BC1C-964F1BD0D524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079C29FA-410A-4133-8C5C-7755AE63C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GBN in action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2552154D-7E39-47D5-B16F-F8C1A0646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00CE4DA9-86EE-4E28-9993-8C5EC9E7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B5EE03A9-3F9A-4783-92BE-54FB4810D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>
            <a:extLst>
              <a:ext uri="{FF2B5EF4-FFF2-40B4-BE49-F238E27FC236}">
                <a16:creationId xmlns:a16="http://schemas.microsoft.com/office/drawing/2014/main" id="{C596EA32-C8AA-4369-8873-58C0FA3B9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>
            <a:extLst>
              <a:ext uri="{FF2B5EF4-FFF2-40B4-BE49-F238E27FC236}">
                <a16:creationId xmlns:a16="http://schemas.microsoft.com/office/drawing/2014/main" id="{12D0345A-8E1F-4CD4-A446-B1B87515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10" name="Text Box 22">
            <a:extLst>
              <a:ext uri="{FF2B5EF4-FFF2-40B4-BE49-F238E27FC236}">
                <a16:creationId xmlns:a16="http://schemas.microsoft.com/office/drawing/2014/main" id="{3EE1A137-47C8-4250-88E5-62EA4D04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66570" name="Picture 34" descr="alarm_clock_ringing">
            <a:extLst>
              <a:ext uri="{FF2B5EF4-FFF2-40B4-BE49-F238E27FC236}">
                <a16:creationId xmlns:a16="http://schemas.microsoft.com/office/drawing/2014/main" id="{79E77A46-B00E-49ED-9704-5B1F1222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>
            <a:extLst>
              <a:ext uri="{FF2B5EF4-FFF2-40B4-BE49-F238E27FC236}">
                <a16:creationId xmlns:a16="http://schemas.microsoft.com/office/drawing/2014/main" id="{071AB244-71AF-45E3-A45D-D5624BAE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>
            <a:extLst>
              <a:ext uri="{FF2B5EF4-FFF2-40B4-BE49-F238E27FC236}">
                <a16:creationId xmlns:a16="http://schemas.microsoft.com/office/drawing/2014/main" id="{72746B4B-68BB-4A89-819D-6AEBC309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pkt5</a:t>
            </a:r>
          </a:p>
        </p:txBody>
      </p:sp>
      <p:sp>
        <p:nvSpPr>
          <p:cNvPr id="51214" name="Line 7">
            <a:extLst>
              <a:ext uri="{FF2B5EF4-FFF2-40B4-BE49-F238E27FC236}">
                <a16:creationId xmlns:a16="http://schemas.microsoft.com/office/drawing/2014/main" id="{996D95A7-01AF-4A6C-8749-C768342CD0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>
            <a:extLst>
              <a:ext uri="{FF2B5EF4-FFF2-40B4-BE49-F238E27FC236}">
                <a16:creationId xmlns:a16="http://schemas.microsoft.com/office/drawing/2014/main" id="{8F279E94-5BA8-485D-83E3-152FF1FBA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>
            <a:extLst>
              <a:ext uri="{FF2B5EF4-FFF2-40B4-BE49-F238E27FC236}">
                <a16:creationId xmlns:a16="http://schemas.microsoft.com/office/drawing/2014/main" id="{36DB3463-986D-4A7F-B88B-F16A89980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>
            <a:extLst>
              <a:ext uri="{FF2B5EF4-FFF2-40B4-BE49-F238E27FC236}">
                <a16:creationId xmlns:a16="http://schemas.microsoft.com/office/drawing/2014/main" id="{7F3F419D-4E0B-4996-84C8-6541AB8DF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>
            <a:extLst>
              <a:ext uri="{FF2B5EF4-FFF2-40B4-BE49-F238E27FC236}">
                <a16:creationId xmlns:a16="http://schemas.microsoft.com/office/drawing/2014/main" id="{F9DE5235-9C31-4F60-9DE0-A37A4B12CA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>
            <a:extLst>
              <a:ext uri="{FF2B5EF4-FFF2-40B4-BE49-F238E27FC236}">
                <a16:creationId xmlns:a16="http://schemas.microsoft.com/office/drawing/2014/main" id="{5480E073-F4C3-42D5-A6EF-F0AB0CB9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id="{B3E32B01-843D-466B-AD33-30FC908E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>
            <a:extLst>
              <a:ext uri="{FF2B5EF4-FFF2-40B4-BE49-F238E27FC236}">
                <a16:creationId xmlns:a16="http://schemas.microsoft.com/office/drawing/2014/main" id="{67156DC1-67FB-4F15-A5B1-26C3DB29D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>
            <a:extLst>
              <a:ext uri="{FF2B5EF4-FFF2-40B4-BE49-F238E27FC236}">
                <a16:creationId xmlns:a16="http://schemas.microsoft.com/office/drawing/2014/main" id="{E0688A77-12B8-4471-A09C-421B3A00D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>
            <a:extLst>
              <a:ext uri="{FF2B5EF4-FFF2-40B4-BE49-F238E27FC236}">
                <a16:creationId xmlns:a16="http://schemas.microsoft.com/office/drawing/2014/main" id="{D2BB71B8-6A68-4C16-97E4-F3EBBC3BF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>
            <a:extLst>
              <a:ext uri="{FF2B5EF4-FFF2-40B4-BE49-F238E27FC236}">
                <a16:creationId xmlns:a16="http://schemas.microsoft.com/office/drawing/2014/main" id="{A37AC1A8-B808-4133-9BE2-80DAEECAC8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29">
            <a:extLst>
              <a:ext uri="{FF2B5EF4-FFF2-40B4-BE49-F238E27FC236}">
                <a16:creationId xmlns:a16="http://schemas.microsoft.com/office/drawing/2014/main" id="{BF103C1D-8A15-43FD-ADEB-9CB6E6F6E840}"/>
              </a:ext>
            </a:extLst>
          </p:cNvPr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>
              <a:extLst>
                <a:ext uri="{FF2B5EF4-FFF2-40B4-BE49-F238E27FC236}">
                  <a16:creationId xmlns:a16="http://schemas.microsoft.com/office/drawing/2014/main" id="{18CCA1C6-2441-4DDB-9CC6-D1435D1BC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>
              <a:extLst>
                <a:ext uri="{FF2B5EF4-FFF2-40B4-BE49-F238E27FC236}">
                  <a16:creationId xmlns:a16="http://schemas.microsoft.com/office/drawing/2014/main" id="{36EC17C4-9B69-4D81-B706-1F99E3440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>
              <a:extLst>
                <a:ext uri="{FF2B5EF4-FFF2-40B4-BE49-F238E27FC236}">
                  <a16:creationId xmlns:a16="http://schemas.microsoft.com/office/drawing/2014/main" id="{24992AA8-7AED-4254-8518-96A98812D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>
            <a:extLst>
              <a:ext uri="{FF2B5EF4-FFF2-40B4-BE49-F238E27FC236}">
                <a16:creationId xmlns:a16="http://schemas.microsoft.com/office/drawing/2014/main" id="{8722FEC5-8148-490A-8C54-B73A62AB6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>
            <a:extLst>
              <a:ext uri="{FF2B5EF4-FFF2-40B4-BE49-F238E27FC236}">
                <a16:creationId xmlns:a16="http://schemas.microsoft.com/office/drawing/2014/main" id="{E8E38318-F7AC-4AD2-9995-FCBB859D0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>
            <a:extLst>
              <a:ext uri="{FF2B5EF4-FFF2-40B4-BE49-F238E27FC236}">
                <a16:creationId xmlns:a16="http://schemas.microsoft.com/office/drawing/2014/main" id="{E332C2B9-C149-4B0F-A9F0-B5C070BD0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>
            <a:extLst>
              <a:ext uri="{FF2B5EF4-FFF2-40B4-BE49-F238E27FC236}">
                <a16:creationId xmlns:a16="http://schemas.microsoft.com/office/drawing/2014/main" id="{32986FE3-73B0-430A-80CC-7C04EB214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>
            <a:extLst>
              <a:ext uri="{FF2B5EF4-FFF2-40B4-BE49-F238E27FC236}">
                <a16:creationId xmlns:a16="http://schemas.microsoft.com/office/drawing/2014/main" id="{132563E6-449C-4F80-9A86-56745C69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1" name="Text Box 42">
            <a:extLst>
              <a:ext uri="{FF2B5EF4-FFF2-40B4-BE49-F238E27FC236}">
                <a16:creationId xmlns:a16="http://schemas.microsoft.com/office/drawing/2014/main" id="{2B0C45D0-32D0-4515-9F1E-B0650B50D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51232" name="Text Box 43">
            <a:extLst>
              <a:ext uri="{FF2B5EF4-FFF2-40B4-BE49-F238E27FC236}">
                <a16:creationId xmlns:a16="http://schemas.microsoft.com/office/drawing/2014/main" id="{7BF6353B-369A-4BF6-860B-08424A76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rcv pkt5, deliver, send ack5</a:t>
            </a:r>
          </a:p>
        </p:txBody>
      </p:sp>
      <p:sp>
        <p:nvSpPr>
          <p:cNvPr id="51233" name="Text Box 44">
            <a:extLst>
              <a:ext uri="{FF2B5EF4-FFF2-40B4-BE49-F238E27FC236}">
                <a16:creationId xmlns:a16="http://schemas.microsoft.com/office/drawing/2014/main" id="{939C2CD3-8A55-41C3-8660-B06AC9E0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ignore duplicate ACK</a:t>
            </a:r>
          </a:p>
        </p:txBody>
      </p:sp>
      <p:grpSp>
        <p:nvGrpSpPr>
          <p:cNvPr id="66593" name="Group 65">
            <a:extLst>
              <a:ext uri="{FF2B5EF4-FFF2-40B4-BE49-F238E27FC236}">
                <a16:creationId xmlns:a16="http://schemas.microsoft.com/office/drawing/2014/main" id="{9DF8163B-3FAE-4763-A323-0264E359A710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>
              <a:extLst>
                <a:ext uri="{FF2B5EF4-FFF2-40B4-BE49-F238E27FC236}">
                  <a16:creationId xmlns:a16="http://schemas.microsoft.com/office/drawing/2014/main" id="{6E69A8C2-8A10-47A7-8750-30F605A43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>
              <a:extLst>
                <a:ext uri="{FF2B5EF4-FFF2-40B4-BE49-F238E27FC236}">
                  <a16:creationId xmlns:a16="http://schemas.microsoft.com/office/drawing/2014/main" id="{898E3BBF-BF16-4BC9-973B-963796868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>
            <a:extLst>
              <a:ext uri="{FF2B5EF4-FFF2-40B4-BE49-F238E27FC236}">
                <a16:creationId xmlns:a16="http://schemas.microsoft.com/office/drawing/2014/main" id="{C1E4488F-824C-48C0-9A5F-44C3993E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66595" name="Group 67">
            <a:extLst>
              <a:ext uri="{FF2B5EF4-FFF2-40B4-BE49-F238E27FC236}">
                <a16:creationId xmlns:a16="http://schemas.microsoft.com/office/drawing/2014/main" id="{92C057EE-6B79-4AE9-8CC5-A09DEAD4A49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>
              <a:extLst>
                <a:ext uri="{FF2B5EF4-FFF2-40B4-BE49-F238E27FC236}">
                  <a16:creationId xmlns:a16="http://schemas.microsoft.com/office/drawing/2014/main" id="{84417D10-4F63-437B-B964-9E15E4647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>
              <a:extLst>
                <a:ext uri="{FF2B5EF4-FFF2-40B4-BE49-F238E27FC236}">
                  <a16:creationId xmlns:a16="http://schemas.microsoft.com/office/drawing/2014/main" id="{C1DB4C91-6D48-4B87-A7A3-332182208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6" name="Group 70">
            <a:extLst>
              <a:ext uri="{FF2B5EF4-FFF2-40B4-BE49-F238E27FC236}">
                <a16:creationId xmlns:a16="http://schemas.microsoft.com/office/drawing/2014/main" id="{D659749C-5D26-4413-8D70-BFC2548978C9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>
              <a:extLst>
                <a:ext uri="{FF2B5EF4-FFF2-40B4-BE49-F238E27FC236}">
                  <a16:creationId xmlns:a16="http://schemas.microsoft.com/office/drawing/2014/main" id="{F55CF22D-38F2-4AE0-B683-E388F1A14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>
              <a:extLst>
                <a:ext uri="{FF2B5EF4-FFF2-40B4-BE49-F238E27FC236}">
                  <a16:creationId xmlns:a16="http://schemas.microsoft.com/office/drawing/2014/main" id="{CAD99EC9-A0F4-4B19-A290-2BA1AEFBB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66597" name="Group 73">
            <a:extLst>
              <a:ext uri="{FF2B5EF4-FFF2-40B4-BE49-F238E27FC236}">
                <a16:creationId xmlns:a16="http://schemas.microsoft.com/office/drawing/2014/main" id="{E917C510-CF51-4358-AC13-A7742EC60E1D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>
              <a:extLst>
                <a:ext uri="{FF2B5EF4-FFF2-40B4-BE49-F238E27FC236}">
                  <a16:creationId xmlns:a16="http://schemas.microsoft.com/office/drawing/2014/main" id="{85C326D1-93A0-4207-9129-F8B9B0CB0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>
              <a:extLst>
                <a:ext uri="{FF2B5EF4-FFF2-40B4-BE49-F238E27FC236}">
                  <a16:creationId xmlns:a16="http://schemas.microsoft.com/office/drawing/2014/main" id="{D7F0B4F1-2F18-4C9C-94B1-9ACB55BC6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>
            <a:extLst>
              <a:ext uri="{FF2B5EF4-FFF2-40B4-BE49-F238E27FC236}">
                <a16:creationId xmlns:a16="http://schemas.microsoft.com/office/drawing/2014/main" id="{FFF9406C-D6C0-4E07-85EA-3DAE966B6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>
            <a:extLst>
              <a:ext uri="{FF2B5EF4-FFF2-40B4-BE49-F238E27FC236}">
                <a16:creationId xmlns:a16="http://schemas.microsoft.com/office/drawing/2014/main" id="{80DFBCBC-9513-4C7D-8A58-CF2A1A6D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66600" name="Group 84">
            <a:extLst>
              <a:ext uri="{FF2B5EF4-FFF2-40B4-BE49-F238E27FC236}">
                <a16:creationId xmlns:a16="http://schemas.microsoft.com/office/drawing/2014/main" id="{00B74E81-BFC9-49F9-825B-ADFFAAAFBD42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>
              <a:extLst>
                <a:ext uri="{FF2B5EF4-FFF2-40B4-BE49-F238E27FC236}">
                  <a16:creationId xmlns:a16="http://schemas.microsoft.com/office/drawing/2014/main" id="{17B12E78-3A72-4FDB-AA6E-44BCA1AA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>
              <a:extLst>
                <a:ext uri="{FF2B5EF4-FFF2-40B4-BE49-F238E27FC236}">
                  <a16:creationId xmlns:a16="http://schemas.microsoft.com/office/drawing/2014/main" id="{C6EBF1CF-A20B-45BD-8F9F-32CCC7972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1" name="Group 85">
            <a:extLst>
              <a:ext uri="{FF2B5EF4-FFF2-40B4-BE49-F238E27FC236}">
                <a16:creationId xmlns:a16="http://schemas.microsoft.com/office/drawing/2014/main" id="{116DF952-C0D0-46C3-A4CD-BE437BBF782F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>
              <a:extLst>
                <a:ext uri="{FF2B5EF4-FFF2-40B4-BE49-F238E27FC236}">
                  <a16:creationId xmlns:a16="http://schemas.microsoft.com/office/drawing/2014/main" id="{E9795608-49B4-4AE8-9F31-218497E30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>
              <a:extLst>
                <a:ext uri="{FF2B5EF4-FFF2-40B4-BE49-F238E27FC236}">
                  <a16:creationId xmlns:a16="http://schemas.microsoft.com/office/drawing/2014/main" id="{9028BE33-AE32-47B5-BBDB-77174F56E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2" name="Group 88">
            <a:extLst>
              <a:ext uri="{FF2B5EF4-FFF2-40B4-BE49-F238E27FC236}">
                <a16:creationId xmlns:a16="http://schemas.microsoft.com/office/drawing/2014/main" id="{4F2429F6-2497-49DC-8A0A-5BC06677C0AC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>
              <a:extLst>
                <a:ext uri="{FF2B5EF4-FFF2-40B4-BE49-F238E27FC236}">
                  <a16:creationId xmlns:a16="http://schemas.microsoft.com/office/drawing/2014/main" id="{F296A3F2-FB5E-4A86-9940-620639220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>
              <a:extLst>
                <a:ext uri="{FF2B5EF4-FFF2-40B4-BE49-F238E27FC236}">
                  <a16:creationId xmlns:a16="http://schemas.microsoft.com/office/drawing/2014/main" id="{BECE751A-9EB4-4CCF-A7D4-B4B407263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3" name="Group 91">
            <a:extLst>
              <a:ext uri="{FF2B5EF4-FFF2-40B4-BE49-F238E27FC236}">
                <a16:creationId xmlns:a16="http://schemas.microsoft.com/office/drawing/2014/main" id="{9C190B8B-4474-4607-8FA6-D106228FD500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>
              <a:extLst>
                <a:ext uri="{FF2B5EF4-FFF2-40B4-BE49-F238E27FC236}">
                  <a16:creationId xmlns:a16="http://schemas.microsoft.com/office/drawing/2014/main" id="{707010D7-60CA-43A5-AB04-8E00C68DB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>
              <a:extLst>
                <a:ext uri="{FF2B5EF4-FFF2-40B4-BE49-F238E27FC236}">
                  <a16:creationId xmlns:a16="http://schemas.microsoft.com/office/drawing/2014/main" id="{83AD23F8-E10C-49AF-9C00-7621741B9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604" name="Group 94">
            <a:extLst>
              <a:ext uri="{FF2B5EF4-FFF2-40B4-BE49-F238E27FC236}">
                <a16:creationId xmlns:a16="http://schemas.microsoft.com/office/drawing/2014/main" id="{E384BD6B-368E-456D-B7AB-DD7153E1D3EB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>
              <a:extLst>
                <a:ext uri="{FF2B5EF4-FFF2-40B4-BE49-F238E27FC236}">
                  <a16:creationId xmlns:a16="http://schemas.microsoft.com/office/drawing/2014/main" id="{E1671A38-E7BC-451A-ADB0-626B6244A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>
              <a:extLst>
                <a:ext uri="{FF2B5EF4-FFF2-40B4-BE49-F238E27FC236}">
                  <a16:creationId xmlns:a16="http://schemas.microsoft.com/office/drawing/2014/main" id="{07CE2DAD-AEFE-4DF5-870C-2E5CDA11D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66605" name="Picture 97" descr="underline_base">
            <a:extLst>
              <a:ext uri="{FF2B5EF4-FFF2-40B4-BE49-F238E27FC236}">
                <a16:creationId xmlns:a16="http://schemas.microsoft.com/office/drawing/2014/main" id="{83A56318-ED12-4F16-8B94-D1C02D6E32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7" name="Line 98">
            <a:extLst>
              <a:ext uri="{FF2B5EF4-FFF2-40B4-BE49-F238E27FC236}">
                <a16:creationId xmlns:a16="http://schemas.microsoft.com/office/drawing/2014/main" id="{CCB7F0E3-69E9-4C1C-8943-90B2263D4C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>
            <a:extLst>
              <a:ext uri="{FF2B5EF4-FFF2-40B4-BE49-F238E27FC236}">
                <a16:creationId xmlns:a16="http://schemas.microsoft.com/office/drawing/2014/main" id="{7B7B08F7-FE57-4289-80E2-E5F1A066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>
            <a:extLst>
              <a:ext uri="{FF2B5EF4-FFF2-40B4-BE49-F238E27FC236}">
                <a16:creationId xmlns:a16="http://schemas.microsoft.com/office/drawing/2014/main" id="{1B2573DE-9876-4D69-921E-94208DE1A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>
            <a:extLst>
              <a:ext uri="{FF2B5EF4-FFF2-40B4-BE49-F238E27FC236}">
                <a16:creationId xmlns:a16="http://schemas.microsoft.com/office/drawing/2014/main" id="{44971BE9-4638-48D3-BB77-49FDF7B23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>
            <a:extLst>
              <a:ext uri="{FF2B5EF4-FFF2-40B4-BE49-F238E27FC236}">
                <a16:creationId xmlns:a16="http://schemas.microsoft.com/office/drawing/2014/main" id="{A75E9A96-9186-4BB5-BF76-84517221C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>
            <a:extLst>
              <a:ext uri="{FF2B5EF4-FFF2-40B4-BE49-F238E27FC236}">
                <a16:creationId xmlns:a16="http://schemas.microsoft.com/office/drawing/2014/main" id="{D255036B-2805-44F6-93C2-F1901ADB9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>
            <a:extLst>
              <a:ext uri="{FF2B5EF4-FFF2-40B4-BE49-F238E27FC236}">
                <a16:creationId xmlns:a16="http://schemas.microsoft.com/office/drawing/2014/main" id="{CBC53D4D-E045-494C-8137-1D4804F5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C52924A3-B199-493F-B94F-3AA7EB953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B3B43BC-F9C4-45ED-B6CB-1EBD71A5CB45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pic>
        <p:nvPicPr>
          <p:cNvPr id="67587" name="Picture 4" descr="underline_base">
            <a:extLst>
              <a:ext uri="{FF2B5EF4-FFF2-40B4-BE49-F238E27FC236}">
                <a16:creationId xmlns:a16="http://schemas.microsoft.com/office/drawing/2014/main" id="{2AA037D7-3D36-4AD1-842F-CFEE8BF2C72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>
            <a:extLst>
              <a:ext uri="{FF2B5EF4-FFF2-40B4-BE49-F238E27FC236}">
                <a16:creationId xmlns:a16="http://schemas.microsoft.com/office/drawing/2014/main" id="{ECDDD9B6-FAF7-4C2D-8BD4-C9A4328B0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Selective repeat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82BB8A7D-7C87-4F37-BDC8-73406A319C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altLang="en-US"/>
              <a:t>receiver </a:t>
            </a:r>
            <a:r>
              <a:rPr lang="en-US" altLang="en-US" i="1"/>
              <a:t>individually</a:t>
            </a:r>
            <a:r>
              <a:rPr lang="en-US" altLang="en-US"/>
              <a:t> acknowledges all correctly received pkts</a:t>
            </a:r>
          </a:p>
          <a:p>
            <a:pPr lvl="1"/>
            <a:r>
              <a:rPr lang="en-US" altLang="en-US"/>
              <a:t>buffers pkts, as needed, for eventual in-order delivery to upper layer</a:t>
            </a:r>
          </a:p>
          <a:p>
            <a:r>
              <a:rPr lang="en-US" altLang="en-US"/>
              <a:t>sender only resends pkts for which ACK not received</a:t>
            </a:r>
          </a:p>
          <a:p>
            <a:pPr lvl="1"/>
            <a:r>
              <a:rPr lang="en-US" altLang="en-US"/>
              <a:t>sender timer for each unACKed pkt</a:t>
            </a:r>
          </a:p>
          <a:p>
            <a:r>
              <a:rPr lang="en-US" altLang="en-US"/>
              <a:t>sender window</a:t>
            </a:r>
          </a:p>
          <a:p>
            <a:pPr lvl="1"/>
            <a:r>
              <a:rPr lang="en-US" altLang="en-US" i="1"/>
              <a:t>N</a:t>
            </a:r>
            <a:r>
              <a:rPr lang="en-US" altLang="en-US"/>
              <a:t> consecutive seq #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1"/>
            <a:r>
              <a:rPr lang="en-US" altLang="en-US"/>
              <a:t>limits seq #s of sent, unACKed pkts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5584EF9E-8659-4C65-8433-087A199C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B1AB6E3F-6F03-427F-A299-8737B162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288DE09-5256-4A2B-84F3-8C569C84B7CD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C9F607D9-2F95-4BA3-9A60-A76413400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repeat: sender, receiver windows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68612" name="Picture 3" descr="sr_seqnum">
            <a:extLst>
              <a:ext uri="{FF2B5EF4-FFF2-40B4-BE49-F238E27FC236}">
                <a16:creationId xmlns:a16="http://schemas.microsoft.com/office/drawing/2014/main" id="{620EE032-B054-4947-AC59-31BE80A7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>
            <a:extLst>
              <a:ext uri="{FF2B5EF4-FFF2-40B4-BE49-F238E27FC236}">
                <a16:creationId xmlns:a16="http://schemas.microsoft.com/office/drawing/2014/main" id="{2C98CC4C-B8FF-4F73-8A95-0765949CC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>
            <a:extLst>
              <a:ext uri="{FF2B5EF4-FFF2-40B4-BE49-F238E27FC236}">
                <a16:creationId xmlns:a16="http://schemas.microsoft.com/office/drawing/2014/main" id="{D8F46625-D539-4943-992E-AB8E56B2F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8615" name="Picture 6" descr="underline_base">
            <a:extLst>
              <a:ext uri="{FF2B5EF4-FFF2-40B4-BE49-F238E27FC236}">
                <a16:creationId xmlns:a16="http://schemas.microsoft.com/office/drawing/2014/main" id="{FBDE840E-FEF2-45FB-B216-0CF867DF169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>
            <a:extLst>
              <a:ext uri="{FF2B5EF4-FFF2-40B4-BE49-F238E27FC236}">
                <a16:creationId xmlns:a16="http://schemas.microsoft.com/office/drawing/2014/main" id="{6424685A-BA54-43AA-AE30-F6DC808B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CD5F86C7-9EF9-4014-8F6E-4319A51C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A726B40-DD74-445F-82B6-AC8FE66D2DC8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pic>
        <p:nvPicPr>
          <p:cNvPr id="69635" name="Picture 13" descr="underline_base">
            <a:extLst>
              <a:ext uri="{FF2B5EF4-FFF2-40B4-BE49-F238E27FC236}">
                <a16:creationId xmlns:a16="http://schemas.microsoft.com/office/drawing/2014/main" id="{3C170ED8-A9DB-4C3F-B999-2DC562057B9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>
            <a:extLst>
              <a:ext uri="{FF2B5EF4-FFF2-40B4-BE49-F238E27FC236}">
                <a16:creationId xmlns:a16="http://schemas.microsoft.com/office/drawing/2014/main" id="{1E674F2B-A734-4DF3-BE32-68F5B00F2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10152BFF-6E07-4033-AC46-5BACE2016F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data from above: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if next available seq # in window, send pkt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timeout(n):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resend pkt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ea typeface="ＭＳ Ｐゴシック" charset="0"/>
                <a:cs typeface="+mn-cs"/>
              </a:rPr>
              <a:t>ACK(n)</a:t>
            </a:r>
            <a:r>
              <a:rPr lang="en-US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>
                <a:ea typeface="ＭＳ Ｐゴシック" charset="0"/>
                <a:cs typeface="+mn-cs"/>
              </a:rPr>
              <a:t>in </a:t>
            </a:r>
            <a:r>
              <a:rPr lang="en-US" sz="1800">
                <a:ea typeface="ＭＳ Ｐゴシック" charset="0"/>
                <a:cs typeface="+mn-cs"/>
              </a:rPr>
              <a:t>[sendbase,sendbase+N]:</a:t>
            </a: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mark pkt n as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if n smallest unACKed pkt, advance window base to next unACKed seq # 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4279" name="Rectangle 4">
            <a:extLst>
              <a:ext uri="{FF2B5EF4-FFF2-40B4-BE49-F238E27FC236}">
                <a16:creationId xmlns:a16="http://schemas.microsoft.com/office/drawing/2014/main" id="{F855E1EB-3554-4FCF-88BA-4FF95EF5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39" name="Group 5">
            <a:extLst>
              <a:ext uri="{FF2B5EF4-FFF2-40B4-BE49-F238E27FC236}">
                <a16:creationId xmlns:a16="http://schemas.microsoft.com/office/drawing/2014/main" id="{1FF9945A-B165-4DF0-B7B7-50C2255319C2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>
              <a:extLst>
                <a:ext uri="{FF2B5EF4-FFF2-40B4-BE49-F238E27FC236}">
                  <a16:creationId xmlns:a16="http://schemas.microsoft.com/office/drawing/2014/main" id="{A2A5B67C-9557-4EC9-AAAD-D7D859C8D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>
              <a:extLst>
                <a:ext uri="{FF2B5EF4-FFF2-40B4-BE49-F238E27FC236}">
                  <a16:creationId xmlns:a16="http://schemas.microsoft.com/office/drawing/2014/main" id="{7ADE8025-E548-4D53-89DF-088CCD37F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>
            <a:extLst>
              <a:ext uri="{FF2B5EF4-FFF2-40B4-BE49-F238E27FC236}">
                <a16:creationId xmlns:a16="http://schemas.microsoft.com/office/drawing/2014/main" id="{9AFDFDA8-13B2-4643-80E4-8772A25D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pkts</a:t>
            </a:r>
            <a:r>
              <a:rPr lang="en-US" sz="2400" dirty="0">
                <a:latin typeface="Gill Sans MT" charset="0"/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>
            <a:extLst>
              <a:ext uri="{FF2B5EF4-FFF2-40B4-BE49-F238E27FC236}">
                <a16:creationId xmlns:a16="http://schemas.microsoft.com/office/drawing/2014/main" id="{019DDB4B-6E3F-4098-9B6E-6439089AE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9642" name="Group 10">
            <a:extLst>
              <a:ext uri="{FF2B5EF4-FFF2-40B4-BE49-F238E27FC236}">
                <a16:creationId xmlns:a16="http://schemas.microsoft.com/office/drawing/2014/main" id="{1522DC37-6477-4E0C-B49C-6E2E8FD22B21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>
              <a:extLst>
                <a:ext uri="{FF2B5EF4-FFF2-40B4-BE49-F238E27FC236}">
                  <a16:creationId xmlns:a16="http://schemas.microsoft.com/office/drawing/2014/main" id="{08036A86-25A3-43B0-9AAD-3595DE4F3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>
              <a:extLst>
                <a:ext uri="{FF2B5EF4-FFF2-40B4-BE49-F238E27FC236}">
                  <a16:creationId xmlns:a16="http://schemas.microsoft.com/office/drawing/2014/main" id="{5250C642-B541-4B2F-9230-3F9F03778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461BD983-9D74-478B-92E2-F8B41502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46116570-7A8D-4CB9-B570-EA183EA2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2EA90D9-A548-4E01-8885-5DD15B06F906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pic>
        <p:nvPicPr>
          <p:cNvPr id="70659" name="Picture 94" descr="underline_base">
            <a:extLst>
              <a:ext uri="{FF2B5EF4-FFF2-40B4-BE49-F238E27FC236}">
                <a16:creationId xmlns:a16="http://schemas.microsoft.com/office/drawing/2014/main" id="{3859BF75-6993-49CE-A0A9-2C62C5302C3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>
            <a:extLst>
              <a:ext uri="{FF2B5EF4-FFF2-40B4-BE49-F238E27FC236}">
                <a16:creationId xmlns:a16="http://schemas.microsoft.com/office/drawing/2014/main" id="{CD74B1AD-5356-4637-BD73-A09E4BF58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 in action</a:t>
            </a:r>
          </a:p>
        </p:txBody>
      </p:sp>
      <p:sp>
        <p:nvSpPr>
          <p:cNvPr id="55302" name="Text Box 4">
            <a:extLst>
              <a:ext uri="{FF2B5EF4-FFF2-40B4-BE49-F238E27FC236}">
                <a16:creationId xmlns:a16="http://schemas.microsoft.com/office/drawing/2014/main" id="{A6E5173D-81E7-4A20-AD1E-9B62A8F5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55303" name="Text Box 5">
            <a:extLst>
              <a:ext uri="{FF2B5EF4-FFF2-40B4-BE49-F238E27FC236}">
                <a16:creationId xmlns:a16="http://schemas.microsoft.com/office/drawing/2014/main" id="{31961EDA-359C-4E14-A215-3864F4F76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>
            <a:extLst>
              <a:ext uri="{FF2B5EF4-FFF2-40B4-BE49-F238E27FC236}">
                <a16:creationId xmlns:a16="http://schemas.microsoft.com/office/drawing/2014/main" id="{FF382645-38EA-4B1B-B853-662CE42E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>
            <a:extLst>
              <a:ext uri="{FF2B5EF4-FFF2-40B4-BE49-F238E27FC236}">
                <a16:creationId xmlns:a16="http://schemas.microsoft.com/office/drawing/2014/main" id="{F84D23B7-BB22-49B6-BE51-B98D0E21C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>
            <a:extLst>
              <a:ext uri="{FF2B5EF4-FFF2-40B4-BE49-F238E27FC236}">
                <a16:creationId xmlns:a16="http://schemas.microsoft.com/office/drawing/2014/main" id="{955386E3-BE83-4E61-A75F-230B9D20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buffer, </a:t>
            </a:r>
          </a:p>
          <a:p>
            <a:pPr algn="l">
              <a:defRPr/>
            </a:pPr>
            <a:r>
              <a:rPr lang="en-US" sz="1800"/>
              <a:t>           send ack3</a:t>
            </a:r>
          </a:p>
        </p:txBody>
      </p:sp>
      <p:sp>
        <p:nvSpPr>
          <p:cNvPr id="55307" name="Text Box 9">
            <a:extLst>
              <a:ext uri="{FF2B5EF4-FFF2-40B4-BE49-F238E27FC236}">
                <a16:creationId xmlns:a16="http://schemas.microsoft.com/office/drawing/2014/main" id="{8AAB755B-3038-4871-8702-50B4552E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rcv ack0, send pkt4</a:t>
            </a:r>
          </a:p>
          <a:p>
            <a:pPr algn="r">
              <a:defRPr/>
            </a:pPr>
            <a:r>
              <a:rPr lang="en-US" sz="1800"/>
              <a:t>rcv ack1, send pkt5</a:t>
            </a:r>
          </a:p>
          <a:p>
            <a:pPr algn="r">
              <a:defRPr/>
            </a:pPr>
            <a:endParaRPr lang="en-US" sz="1800"/>
          </a:p>
        </p:txBody>
      </p:sp>
      <p:pic>
        <p:nvPicPr>
          <p:cNvPr id="70667" name="Picture 10" descr="alarm_clock_ringing">
            <a:extLst>
              <a:ext uri="{FF2B5EF4-FFF2-40B4-BE49-F238E27FC236}">
                <a16:creationId xmlns:a16="http://schemas.microsoft.com/office/drawing/2014/main" id="{BB1748F3-214D-4BA8-9A01-08EA3EEF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>
            <a:extLst>
              <a:ext uri="{FF2B5EF4-FFF2-40B4-BE49-F238E27FC236}">
                <a16:creationId xmlns:a16="http://schemas.microsoft.com/office/drawing/2014/main" id="{91A5D45C-6A5D-4E5B-9C97-5F58CF7F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>
            <a:extLst>
              <a:ext uri="{FF2B5EF4-FFF2-40B4-BE49-F238E27FC236}">
                <a16:creationId xmlns:a16="http://schemas.microsoft.com/office/drawing/2014/main" id="{1B09287F-7DD6-4525-B7A6-AD096A83F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</p:txBody>
      </p:sp>
      <p:sp>
        <p:nvSpPr>
          <p:cNvPr id="55311" name="Line 14">
            <a:extLst>
              <a:ext uri="{FF2B5EF4-FFF2-40B4-BE49-F238E27FC236}">
                <a16:creationId xmlns:a16="http://schemas.microsoft.com/office/drawing/2014/main" id="{AE7608E5-6905-4702-9AD7-E0DFAADBC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>
            <a:extLst>
              <a:ext uri="{FF2B5EF4-FFF2-40B4-BE49-F238E27FC236}">
                <a16:creationId xmlns:a16="http://schemas.microsoft.com/office/drawing/2014/main" id="{B47F9AFD-9A1D-492D-85E7-9C762010B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>
            <a:extLst>
              <a:ext uri="{FF2B5EF4-FFF2-40B4-BE49-F238E27FC236}">
                <a16:creationId xmlns:a16="http://schemas.microsoft.com/office/drawing/2014/main" id="{9CC54D40-CF1D-48C2-813F-6BA015D7F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>
            <a:extLst>
              <a:ext uri="{FF2B5EF4-FFF2-40B4-BE49-F238E27FC236}">
                <a16:creationId xmlns:a16="http://schemas.microsoft.com/office/drawing/2014/main" id="{A53EB30A-2BD4-45A5-BBEE-F916541A2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>
            <a:extLst>
              <a:ext uri="{FF2B5EF4-FFF2-40B4-BE49-F238E27FC236}">
                <a16:creationId xmlns:a16="http://schemas.microsoft.com/office/drawing/2014/main" id="{2B76D845-ECD0-4A10-B318-CC12C0E793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>
            <a:extLst>
              <a:ext uri="{FF2B5EF4-FFF2-40B4-BE49-F238E27FC236}">
                <a16:creationId xmlns:a16="http://schemas.microsoft.com/office/drawing/2014/main" id="{0A8225B7-A6C4-40A3-9F3A-C0D726DDB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>
            <a:extLst>
              <a:ext uri="{FF2B5EF4-FFF2-40B4-BE49-F238E27FC236}">
                <a16:creationId xmlns:a16="http://schemas.microsoft.com/office/drawing/2014/main" id="{E7F60F18-70CE-415E-8235-4BAB01B2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>
            <a:extLst>
              <a:ext uri="{FF2B5EF4-FFF2-40B4-BE49-F238E27FC236}">
                <a16:creationId xmlns:a16="http://schemas.microsoft.com/office/drawing/2014/main" id="{37503E5A-8EA9-4829-BD5C-1B5EE7C3AE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>
            <a:extLst>
              <a:ext uri="{FF2B5EF4-FFF2-40B4-BE49-F238E27FC236}">
                <a16:creationId xmlns:a16="http://schemas.microsoft.com/office/drawing/2014/main" id="{969C7259-A776-4AD8-8DB4-CC91BDC91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>
            <a:extLst>
              <a:ext uri="{FF2B5EF4-FFF2-40B4-BE49-F238E27FC236}">
                <a16:creationId xmlns:a16="http://schemas.microsoft.com/office/drawing/2014/main" id="{A6FCAA8A-E059-46F4-8705-481A14CF4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>
            <a:extLst>
              <a:ext uri="{FF2B5EF4-FFF2-40B4-BE49-F238E27FC236}">
                <a16:creationId xmlns:a16="http://schemas.microsoft.com/office/drawing/2014/main" id="{46D71BDB-4631-408C-BDC8-C506D0238F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81" name="Group 25">
            <a:extLst>
              <a:ext uri="{FF2B5EF4-FFF2-40B4-BE49-F238E27FC236}">
                <a16:creationId xmlns:a16="http://schemas.microsoft.com/office/drawing/2014/main" id="{720DCFF5-1F2F-4150-A990-86B92D4F8C00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>
              <a:extLst>
                <a:ext uri="{FF2B5EF4-FFF2-40B4-BE49-F238E27FC236}">
                  <a16:creationId xmlns:a16="http://schemas.microsoft.com/office/drawing/2014/main" id="{94993375-ED2A-4F3D-9A15-EAD5042F0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>
              <a:extLst>
                <a:ext uri="{FF2B5EF4-FFF2-40B4-BE49-F238E27FC236}">
                  <a16:creationId xmlns:a16="http://schemas.microsoft.com/office/drawing/2014/main" id="{8C6CAFED-B444-423D-8B61-A6FB71411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>
              <a:extLst>
                <a:ext uri="{FF2B5EF4-FFF2-40B4-BE49-F238E27FC236}">
                  <a16:creationId xmlns:a16="http://schemas.microsoft.com/office/drawing/2014/main" id="{97D546E1-3F6B-475A-A51B-2B305ABF5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>
            <a:extLst>
              <a:ext uri="{FF2B5EF4-FFF2-40B4-BE49-F238E27FC236}">
                <a16:creationId xmlns:a16="http://schemas.microsoft.com/office/drawing/2014/main" id="{55379376-C8FA-4325-AEE7-F6E69065B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>
            <a:extLst>
              <a:ext uri="{FF2B5EF4-FFF2-40B4-BE49-F238E27FC236}">
                <a16:creationId xmlns:a16="http://schemas.microsoft.com/office/drawing/2014/main" id="{B201786F-23EA-4322-8503-E20AE55F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buffer, </a:t>
            </a:r>
          </a:p>
          <a:p>
            <a:pPr algn="l">
              <a:defRPr/>
            </a:pPr>
            <a:r>
              <a:rPr lang="en-US" sz="1800"/>
              <a:t>           send ack4</a:t>
            </a:r>
          </a:p>
        </p:txBody>
      </p:sp>
      <p:sp>
        <p:nvSpPr>
          <p:cNvPr id="55325" name="Text Box 34">
            <a:extLst>
              <a:ext uri="{FF2B5EF4-FFF2-40B4-BE49-F238E27FC236}">
                <a16:creationId xmlns:a16="http://schemas.microsoft.com/office/drawing/2014/main" id="{07BBB12D-3137-4F29-91DE-7B7EE261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pkt5, buffer, </a:t>
            </a:r>
          </a:p>
          <a:p>
            <a:pPr algn="l">
              <a:defRPr/>
            </a:pPr>
            <a:r>
              <a:rPr lang="en-US" sz="1800"/>
              <a:t>           send ack5</a:t>
            </a:r>
          </a:p>
        </p:txBody>
      </p:sp>
      <p:sp>
        <p:nvSpPr>
          <p:cNvPr id="55326" name="Text Box 35">
            <a:extLst>
              <a:ext uri="{FF2B5EF4-FFF2-40B4-BE49-F238E27FC236}">
                <a16:creationId xmlns:a16="http://schemas.microsoft.com/office/drawing/2014/main" id="{7E313BB7-ED6B-4E9D-B1BA-7E424F6B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/>
              <a:t>pkt3, pkt4, pkt5; send ack2</a:t>
            </a:r>
          </a:p>
        </p:txBody>
      </p:sp>
      <p:sp>
        <p:nvSpPr>
          <p:cNvPr id="55327" name="Text Box 36">
            <a:extLst>
              <a:ext uri="{FF2B5EF4-FFF2-40B4-BE49-F238E27FC236}">
                <a16:creationId xmlns:a16="http://schemas.microsoft.com/office/drawing/2014/main" id="{358E1F9F-CA54-451A-8B67-BB3D1100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ack3 arrived</a:t>
            </a:r>
          </a:p>
        </p:txBody>
      </p:sp>
      <p:grpSp>
        <p:nvGrpSpPr>
          <p:cNvPr id="70687" name="Group 37">
            <a:extLst>
              <a:ext uri="{FF2B5EF4-FFF2-40B4-BE49-F238E27FC236}">
                <a16:creationId xmlns:a16="http://schemas.microsoft.com/office/drawing/2014/main" id="{59009262-FF96-46E4-892C-A968A145D73B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>
              <a:extLst>
                <a:ext uri="{FF2B5EF4-FFF2-40B4-BE49-F238E27FC236}">
                  <a16:creationId xmlns:a16="http://schemas.microsoft.com/office/drawing/2014/main" id="{D0ACD5FE-5A27-42FC-8070-239DD354F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>
              <a:extLst>
                <a:ext uri="{FF2B5EF4-FFF2-40B4-BE49-F238E27FC236}">
                  <a16:creationId xmlns:a16="http://schemas.microsoft.com/office/drawing/2014/main" id="{E9CB8B1D-6E3A-462A-8A7F-8214D602B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>
            <a:extLst>
              <a:ext uri="{FF2B5EF4-FFF2-40B4-BE49-F238E27FC236}">
                <a16:creationId xmlns:a16="http://schemas.microsoft.com/office/drawing/2014/main" id="{7FAAA79D-C69F-4B3C-899B-7853253E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55330" name="Rectangle 41">
            <a:extLst>
              <a:ext uri="{FF2B5EF4-FFF2-40B4-BE49-F238E27FC236}">
                <a16:creationId xmlns:a16="http://schemas.microsoft.com/office/drawing/2014/main" id="{A652A6F8-0036-45E6-A1E9-584916AB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90" name="Group 42">
            <a:extLst>
              <a:ext uri="{FF2B5EF4-FFF2-40B4-BE49-F238E27FC236}">
                <a16:creationId xmlns:a16="http://schemas.microsoft.com/office/drawing/2014/main" id="{B9C53E08-D0EF-4705-808C-7DBEDBD3F1BF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>
              <a:extLst>
                <a:ext uri="{FF2B5EF4-FFF2-40B4-BE49-F238E27FC236}">
                  <a16:creationId xmlns:a16="http://schemas.microsoft.com/office/drawing/2014/main" id="{3F4EE78F-1E21-46FB-A787-06330889B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>
              <a:extLst>
                <a:ext uri="{FF2B5EF4-FFF2-40B4-BE49-F238E27FC236}">
                  <a16:creationId xmlns:a16="http://schemas.microsoft.com/office/drawing/2014/main" id="{E6224770-2911-47D7-8E7F-16628FE5A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1" name="Group 45">
            <a:extLst>
              <a:ext uri="{FF2B5EF4-FFF2-40B4-BE49-F238E27FC236}">
                <a16:creationId xmlns:a16="http://schemas.microsoft.com/office/drawing/2014/main" id="{BB0E5E2B-3D11-4C80-8BC8-85DD5D706357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>
              <a:extLst>
                <a:ext uri="{FF2B5EF4-FFF2-40B4-BE49-F238E27FC236}">
                  <a16:creationId xmlns:a16="http://schemas.microsoft.com/office/drawing/2014/main" id="{31237DDD-79F4-4C29-99CA-0C52B3A2A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>
              <a:extLst>
                <a:ext uri="{FF2B5EF4-FFF2-40B4-BE49-F238E27FC236}">
                  <a16:creationId xmlns:a16="http://schemas.microsoft.com/office/drawing/2014/main" id="{04661728-3374-49F4-A9BB-C722A25AD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70692" name="Group 48">
            <a:extLst>
              <a:ext uri="{FF2B5EF4-FFF2-40B4-BE49-F238E27FC236}">
                <a16:creationId xmlns:a16="http://schemas.microsoft.com/office/drawing/2014/main" id="{CFA176A5-C777-47F9-A1F1-A9175C6C47B5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>
              <a:extLst>
                <a:ext uri="{FF2B5EF4-FFF2-40B4-BE49-F238E27FC236}">
                  <a16:creationId xmlns:a16="http://schemas.microsoft.com/office/drawing/2014/main" id="{F05A6065-573F-4EDA-81A1-8DC5AD252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>
              <a:extLst>
                <a:ext uri="{FF2B5EF4-FFF2-40B4-BE49-F238E27FC236}">
                  <a16:creationId xmlns:a16="http://schemas.microsoft.com/office/drawing/2014/main" id="{C40A57CF-437C-4223-925F-82B014CDB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>
            <a:extLst>
              <a:ext uri="{FF2B5EF4-FFF2-40B4-BE49-F238E27FC236}">
                <a16:creationId xmlns:a16="http://schemas.microsoft.com/office/drawing/2014/main" id="{3E5CA4FA-8191-4A39-97CD-75910504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>
            <a:extLst>
              <a:ext uri="{FF2B5EF4-FFF2-40B4-BE49-F238E27FC236}">
                <a16:creationId xmlns:a16="http://schemas.microsoft.com/office/drawing/2014/main" id="{E6EBDCF9-BCC0-4583-9175-5C12F59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70695" name="Group 53">
            <a:extLst>
              <a:ext uri="{FF2B5EF4-FFF2-40B4-BE49-F238E27FC236}">
                <a16:creationId xmlns:a16="http://schemas.microsoft.com/office/drawing/2014/main" id="{19A44B2D-7266-4155-A55B-F8FD4EA78E07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>
              <a:extLst>
                <a:ext uri="{FF2B5EF4-FFF2-40B4-BE49-F238E27FC236}">
                  <a16:creationId xmlns:a16="http://schemas.microsoft.com/office/drawing/2014/main" id="{22A23CC5-EF1D-4B84-A8A7-3EB33550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>
              <a:extLst>
                <a:ext uri="{FF2B5EF4-FFF2-40B4-BE49-F238E27FC236}">
                  <a16:creationId xmlns:a16="http://schemas.microsoft.com/office/drawing/2014/main" id="{34435981-3C46-44E1-A45D-0BEA6E53F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6" name="Group 56">
            <a:extLst>
              <a:ext uri="{FF2B5EF4-FFF2-40B4-BE49-F238E27FC236}">
                <a16:creationId xmlns:a16="http://schemas.microsoft.com/office/drawing/2014/main" id="{378B5B38-93B8-4166-AA83-44ECF77E30DB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5353" name="Rectangle 57">
              <a:extLst>
                <a:ext uri="{FF2B5EF4-FFF2-40B4-BE49-F238E27FC236}">
                  <a16:creationId xmlns:a16="http://schemas.microsoft.com/office/drawing/2014/main" id="{BFB07B4A-98F5-4FAB-B5EA-8C55877A3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>
              <a:extLst>
                <a:ext uri="{FF2B5EF4-FFF2-40B4-BE49-F238E27FC236}">
                  <a16:creationId xmlns:a16="http://schemas.microsoft.com/office/drawing/2014/main" id="{BE5AE5C3-660D-401E-9F79-2A442B78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7" name="Group 59">
            <a:extLst>
              <a:ext uri="{FF2B5EF4-FFF2-40B4-BE49-F238E27FC236}">
                <a16:creationId xmlns:a16="http://schemas.microsoft.com/office/drawing/2014/main" id="{390F5564-F11C-4BBD-BAAD-C8180FFB4DE1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5351" name="Rectangle 60">
              <a:extLst>
                <a:ext uri="{FF2B5EF4-FFF2-40B4-BE49-F238E27FC236}">
                  <a16:creationId xmlns:a16="http://schemas.microsoft.com/office/drawing/2014/main" id="{041A562A-B665-4266-AF2F-D6C0A91A9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>
              <a:extLst>
                <a:ext uri="{FF2B5EF4-FFF2-40B4-BE49-F238E27FC236}">
                  <a16:creationId xmlns:a16="http://schemas.microsoft.com/office/drawing/2014/main" id="{ECD13233-7464-4E76-A66B-7FE55AADF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8" name="Group 62">
            <a:extLst>
              <a:ext uri="{FF2B5EF4-FFF2-40B4-BE49-F238E27FC236}">
                <a16:creationId xmlns:a16="http://schemas.microsoft.com/office/drawing/2014/main" id="{21708B9D-3095-45AF-A839-DCF6E4F2B3DE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5349" name="Rectangle 63">
              <a:extLst>
                <a:ext uri="{FF2B5EF4-FFF2-40B4-BE49-F238E27FC236}">
                  <a16:creationId xmlns:a16="http://schemas.microsoft.com/office/drawing/2014/main" id="{3854818F-5973-4CB6-B252-A5E98B601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>
              <a:extLst>
                <a:ext uri="{FF2B5EF4-FFF2-40B4-BE49-F238E27FC236}">
                  <a16:creationId xmlns:a16="http://schemas.microsoft.com/office/drawing/2014/main" id="{4D49BF21-8055-42CF-94E5-4CF282EEF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70699" name="Group 65">
            <a:extLst>
              <a:ext uri="{FF2B5EF4-FFF2-40B4-BE49-F238E27FC236}">
                <a16:creationId xmlns:a16="http://schemas.microsoft.com/office/drawing/2014/main" id="{A504BE23-8943-4FD8-811E-DFABD87A6E6D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5347" name="Rectangle 66">
              <a:extLst>
                <a:ext uri="{FF2B5EF4-FFF2-40B4-BE49-F238E27FC236}">
                  <a16:creationId xmlns:a16="http://schemas.microsoft.com/office/drawing/2014/main" id="{3115EAB4-96C6-416C-821D-A58B5D429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>
              <a:extLst>
                <a:ext uri="{FF2B5EF4-FFF2-40B4-BE49-F238E27FC236}">
                  <a16:creationId xmlns:a16="http://schemas.microsoft.com/office/drawing/2014/main" id="{9A2BD87A-6AB1-41D8-9383-C44941911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55341" name="Line 88">
            <a:extLst>
              <a:ext uri="{FF2B5EF4-FFF2-40B4-BE49-F238E27FC236}">
                <a16:creationId xmlns:a16="http://schemas.microsoft.com/office/drawing/2014/main" id="{B4F83B31-BAD4-42E0-9B48-B6F415A0F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>
            <a:extLst>
              <a:ext uri="{FF2B5EF4-FFF2-40B4-BE49-F238E27FC236}">
                <a16:creationId xmlns:a16="http://schemas.microsoft.com/office/drawing/2014/main" id="{C5940903-7380-4404-9A15-521FE58AF5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>
            <a:extLst>
              <a:ext uri="{FF2B5EF4-FFF2-40B4-BE49-F238E27FC236}">
                <a16:creationId xmlns:a16="http://schemas.microsoft.com/office/drawing/2014/main" id="{C0194CA9-A91E-49E0-9B68-7F0EEB32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record ack4 arrived</a:t>
            </a:r>
          </a:p>
        </p:txBody>
      </p:sp>
      <p:sp>
        <p:nvSpPr>
          <p:cNvPr id="55344" name="Text Box 91">
            <a:extLst>
              <a:ext uri="{FF2B5EF4-FFF2-40B4-BE49-F238E27FC236}">
                <a16:creationId xmlns:a16="http://schemas.microsoft.com/office/drawing/2014/main" id="{F91C0061-C9FC-4E08-91D2-EA959FFA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record ack5 arrived</a:t>
            </a:r>
          </a:p>
        </p:txBody>
      </p:sp>
      <p:sp>
        <p:nvSpPr>
          <p:cNvPr id="55345" name="Line 92">
            <a:extLst>
              <a:ext uri="{FF2B5EF4-FFF2-40B4-BE49-F238E27FC236}">
                <a16:creationId xmlns:a16="http://schemas.microsoft.com/office/drawing/2014/main" id="{A1DE757E-2F0E-4648-931D-9594DD4C08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>
            <a:extLst>
              <a:ext uri="{FF2B5EF4-FFF2-40B4-BE49-F238E27FC236}">
                <a16:creationId xmlns:a16="http://schemas.microsoft.com/office/drawing/2014/main" id="{2B5EFD6C-B04E-446C-B8F3-920B6DBD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Q: what happens when ack2 arrives?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>
            <a:extLst>
              <a:ext uri="{FF2B5EF4-FFF2-40B4-BE49-F238E27FC236}">
                <a16:creationId xmlns:a16="http://schemas.microsoft.com/office/drawing/2014/main" id="{5DD28BDA-6D00-49F8-A1D2-DE00FD86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>
            <a:extLst>
              <a:ext uri="{FF2B5EF4-FFF2-40B4-BE49-F238E27FC236}">
                <a16:creationId xmlns:a16="http://schemas.microsoft.com/office/drawing/2014/main" id="{5B20C956-226D-4E45-96C5-86810D7A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B59EA99-C992-40B6-B104-00F8EBC26E05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FBEB4835-7FCC-415F-B5A0-1441FA7CC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repeat:</a:t>
            </a:r>
            <a:br>
              <a:rPr lang="en-US" sz="3600">
                <a:ea typeface="ＭＳ Ｐゴシック" charset="0"/>
                <a:cs typeface="+mj-cs"/>
              </a:rPr>
            </a:br>
            <a:r>
              <a:rPr lang="en-US" sz="3600">
                <a:ea typeface="ＭＳ Ｐゴシック" charset="0"/>
                <a:cs typeface="+mj-cs"/>
              </a:rPr>
              <a:t>dilemma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C3E874F3-3065-4146-B439-8B7CFADCBF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seq #</a:t>
            </a:r>
            <a:r>
              <a:rPr lang="ja-JP" altLang="en-US" sz="2400"/>
              <a:t>’</a:t>
            </a:r>
            <a:r>
              <a:rPr lang="en-US" altLang="ja-JP" sz="2400"/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window size=3</a:t>
            </a:r>
            <a:endParaRPr lang="en-US" altLang="en-US"/>
          </a:p>
        </p:txBody>
      </p:sp>
      <p:sp>
        <p:nvSpPr>
          <p:cNvPr id="56326" name="Text Box 40">
            <a:extLst>
              <a:ext uri="{FF2B5EF4-FFF2-40B4-BE49-F238E27FC236}">
                <a16:creationId xmlns:a16="http://schemas.microsoft.com/office/drawing/2014/main" id="{44953F3B-8F71-4763-A0F1-AA8B4E82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receiver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7" name="Text Box 41">
            <a:extLst>
              <a:ext uri="{FF2B5EF4-FFF2-40B4-BE49-F238E27FC236}">
                <a16:creationId xmlns:a16="http://schemas.microsoft.com/office/drawing/2014/main" id="{890BB506-E19E-4672-B213-86BEF011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sender window</a:t>
            </a:r>
          </a:p>
          <a:p>
            <a:pPr algn="l">
              <a:defRPr/>
            </a:pPr>
            <a:r>
              <a:rPr lang="en-US" sz="1400"/>
              <a:t>(after receipt)</a:t>
            </a:r>
          </a:p>
        </p:txBody>
      </p:sp>
      <p:sp>
        <p:nvSpPr>
          <p:cNvPr id="56328" name="Line 58">
            <a:extLst>
              <a:ext uri="{FF2B5EF4-FFF2-40B4-BE49-F238E27FC236}">
                <a16:creationId xmlns:a16="http://schemas.microsoft.com/office/drawing/2014/main" id="{3C658D91-4D1B-4C36-996E-2449353F0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>
            <a:extLst>
              <a:ext uri="{FF2B5EF4-FFF2-40B4-BE49-F238E27FC236}">
                <a16:creationId xmlns:a16="http://schemas.microsoft.com/office/drawing/2014/main" id="{CB3157B4-13DD-45D1-8D9C-AA5CFAB05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>
            <a:extLst>
              <a:ext uri="{FF2B5EF4-FFF2-40B4-BE49-F238E27FC236}">
                <a16:creationId xmlns:a16="http://schemas.microsoft.com/office/drawing/2014/main" id="{D0F5DB80-8D88-4B08-A15B-6F4D88D10A03}"/>
              </a:ext>
            </a:extLst>
          </p:cNvPr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71733" name="Group 8">
              <a:extLst>
                <a:ext uri="{FF2B5EF4-FFF2-40B4-BE49-F238E27FC236}">
                  <a16:creationId xmlns:a16="http://schemas.microsoft.com/office/drawing/2014/main" id="{B54309C9-36DD-4692-B461-5D354DDAE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>
                <a:extLst>
                  <a:ext uri="{FF2B5EF4-FFF2-40B4-BE49-F238E27FC236}">
                    <a16:creationId xmlns:a16="http://schemas.microsoft.com/office/drawing/2014/main" id="{2C1E0CC7-186B-4F2C-BD55-720DD6BCB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>
                <a:extLst>
                  <a:ext uri="{FF2B5EF4-FFF2-40B4-BE49-F238E27FC236}">
                    <a16:creationId xmlns:a16="http://schemas.microsoft.com/office/drawing/2014/main" id="{9AF94BE1-E3AD-40FF-9BAF-6ACF3F310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4" name="Group 9">
              <a:extLst>
                <a:ext uri="{FF2B5EF4-FFF2-40B4-BE49-F238E27FC236}">
                  <a16:creationId xmlns:a16="http://schemas.microsoft.com/office/drawing/2014/main" id="{AC31C978-01D3-4513-A572-3D5916D9E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>
                <a:extLst>
                  <a:ext uri="{FF2B5EF4-FFF2-40B4-BE49-F238E27FC236}">
                    <a16:creationId xmlns:a16="http://schemas.microsoft.com/office/drawing/2014/main" id="{7936BACF-EB93-4386-9CC8-8118306DD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>
                <a:extLst>
                  <a:ext uri="{FF2B5EF4-FFF2-40B4-BE49-F238E27FC236}">
                    <a16:creationId xmlns:a16="http://schemas.microsoft.com/office/drawing/2014/main" id="{79787789-4A0B-4060-809F-B55CCD1FC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735" name="Group 12">
              <a:extLst>
                <a:ext uri="{FF2B5EF4-FFF2-40B4-BE49-F238E27FC236}">
                  <a16:creationId xmlns:a16="http://schemas.microsoft.com/office/drawing/2014/main" id="{A186E9A3-4CCC-4F3D-8A37-7CBD60C8AD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>
                <a:extLst>
                  <a:ext uri="{FF2B5EF4-FFF2-40B4-BE49-F238E27FC236}">
                    <a16:creationId xmlns:a16="http://schemas.microsoft.com/office/drawing/2014/main" id="{AC3FA5A1-0EC9-4E4C-95AC-88FE1FEE0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>
                <a:extLst>
                  <a:ext uri="{FF2B5EF4-FFF2-40B4-BE49-F238E27FC236}">
                    <a16:creationId xmlns:a16="http://schemas.microsoft.com/office/drawing/2014/main" id="{457E0988-DD0C-4DA1-A54C-796DF3A439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>
              <a:extLst>
                <a:ext uri="{FF2B5EF4-FFF2-40B4-BE49-F238E27FC236}">
                  <a16:creationId xmlns:a16="http://schemas.microsoft.com/office/drawing/2014/main" id="{39809268-A53F-458F-9FA9-FB23121CD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>
              <a:extLst>
                <a:ext uri="{FF2B5EF4-FFF2-40B4-BE49-F238E27FC236}">
                  <a16:creationId xmlns:a16="http://schemas.microsoft.com/office/drawing/2014/main" id="{A14B1D94-8F9C-4C1D-8A24-3AFAC7A15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>
              <a:extLst>
                <a:ext uri="{FF2B5EF4-FFF2-40B4-BE49-F238E27FC236}">
                  <a16:creationId xmlns:a16="http://schemas.microsoft.com/office/drawing/2014/main" id="{49F67F49-4CDF-4D72-8B0D-B7675A0FF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>
              <a:extLst>
                <a:ext uri="{FF2B5EF4-FFF2-40B4-BE49-F238E27FC236}">
                  <a16:creationId xmlns:a16="http://schemas.microsoft.com/office/drawing/2014/main" id="{407FB389-B5CC-41E8-A40F-015FC818B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1" name="Text Box 19">
              <a:extLst>
                <a:ext uri="{FF2B5EF4-FFF2-40B4-BE49-F238E27FC236}">
                  <a16:creationId xmlns:a16="http://schemas.microsoft.com/office/drawing/2014/main" id="{F680A647-97A6-423B-B478-EB709AA08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82" name="Text Box 20">
              <a:extLst>
                <a:ext uri="{FF2B5EF4-FFF2-40B4-BE49-F238E27FC236}">
                  <a16:creationId xmlns:a16="http://schemas.microsoft.com/office/drawing/2014/main" id="{0C40880F-6558-4FCA-8D96-766E86082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grpSp>
          <p:nvGrpSpPr>
            <p:cNvPr id="71742" name="Group 23">
              <a:extLst>
                <a:ext uri="{FF2B5EF4-FFF2-40B4-BE49-F238E27FC236}">
                  <a16:creationId xmlns:a16="http://schemas.microsoft.com/office/drawing/2014/main" id="{C0E13244-176E-481E-9863-FCA63BDA8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>
                <a:extLst>
                  <a:ext uri="{FF2B5EF4-FFF2-40B4-BE49-F238E27FC236}">
                    <a16:creationId xmlns:a16="http://schemas.microsoft.com/office/drawing/2014/main" id="{612D6E10-03B1-4140-8FDF-9905EA74C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>
                <a:extLst>
                  <a:ext uri="{FF2B5EF4-FFF2-40B4-BE49-F238E27FC236}">
                    <a16:creationId xmlns:a16="http://schemas.microsoft.com/office/drawing/2014/main" id="{0238DA75-5C59-44BF-85EF-76DAF44CE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>
              <a:extLst>
                <a:ext uri="{FF2B5EF4-FFF2-40B4-BE49-F238E27FC236}">
                  <a16:creationId xmlns:a16="http://schemas.microsoft.com/office/drawing/2014/main" id="{A980294B-F9A6-4C14-9E16-1AA1BAF60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>
              <a:extLst>
                <a:ext uri="{FF2B5EF4-FFF2-40B4-BE49-F238E27FC236}">
                  <a16:creationId xmlns:a16="http://schemas.microsoft.com/office/drawing/2014/main" id="{76A87E0F-5700-4227-A8DB-B5ACE2FA6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86" name="Text Box 39">
              <a:extLst>
                <a:ext uri="{FF2B5EF4-FFF2-40B4-BE49-F238E27FC236}">
                  <a16:creationId xmlns:a16="http://schemas.microsoft.com/office/drawing/2014/main" id="{02A5E959-DA68-4416-B365-DEE68940B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retransmit pkt0</a:t>
              </a:r>
            </a:p>
          </p:txBody>
        </p:sp>
        <p:sp>
          <p:nvSpPr>
            <p:cNvPr id="56387" name="Rectangle 45">
              <a:extLst>
                <a:ext uri="{FF2B5EF4-FFF2-40B4-BE49-F238E27FC236}">
                  <a16:creationId xmlns:a16="http://schemas.microsoft.com/office/drawing/2014/main" id="{4DD11E6C-1772-44DE-BCBC-A60BEA9CB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>
              <a:extLst>
                <a:ext uri="{FF2B5EF4-FFF2-40B4-BE49-F238E27FC236}">
                  <a16:creationId xmlns:a16="http://schemas.microsoft.com/office/drawing/2014/main" id="{4071FF6D-0766-4902-B0B3-FB88CAEBB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>
              <a:extLst>
                <a:ext uri="{FF2B5EF4-FFF2-40B4-BE49-F238E27FC236}">
                  <a16:creationId xmlns:a16="http://schemas.microsoft.com/office/drawing/2014/main" id="{164BCD22-54A1-4728-836A-1E1153B3C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>
              <a:extLst>
                <a:ext uri="{FF2B5EF4-FFF2-40B4-BE49-F238E27FC236}">
                  <a16:creationId xmlns:a16="http://schemas.microsoft.com/office/drawing/2014/main" id="{57187ADC-8230-46B4-93D3-7EF6105D5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>
              <a:extLst>
                <a:ext uri="{FF2B5EF4-FFF2-40B4-BE49-F238E27FC236}">
                  <a16:creationId xmlns:a16="http://schemas.microsoft.com/office/drawing/2014/main" id="{77A7CDE7-035E-4252-987F-3E333740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>
              <a:extLst>
                <a:ext uri="{FF2B5EF4-FFF2-40B4-BE49-F238E27FC236}">
                  <a16:creationId xmlns:a16="http://schemas.microsoft.com/office/drawing/2014/main" id="{9ACE732D-4878-494A-B594-1391B2244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93" name="Line 62">
              <a:extLst>
                <a:ext uri="{FF2B5EF4-FFF2-40B4-BE49-F238E27FC236}">
                  <a16:creationId xmlns:a16="http://schemas.microsoft.com/office/drawing/2014/main" id="{DACD84DA-F8D9-4B73-AF10-AABAA5E5C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>
              <a:extLst>
                <a:ext uri="{FF2B5EF4-FFF2-40B4-BE49-F238E27FC236}">
                  <a16:creationId xmlns:a16="http://schemas.microsoft.com/office/drawing/2014/main" id="{ACC5C339-AE7B-44B4-8AD6-40BDD2BC9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>
              <a:extLst>
                <a:ext uri="{FF2B5EF4-FFF2-40B4-BE49-F238E27FC236}">
                  <a16:creationId xmlns:a16="http://schemas.microsoft.com/office/drawing/2014/main" id="{F1F33AD2-87CF-40BB-8580-FFD17BDF2C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>
              <a:extLst>
                <a:ext uri="{FF2B5EF4-FFF2-40B4-BE49-F238E27FC236}">
                  <a16:creationId xmlns:a16="http://schemas.microsoft.com/office/drawing/2014/main" id="{337CA02D-95DC-4052-BED8-66D74EE99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>
              <a:extLst>
                <a:ext uri="{FF2B5EF4-FFF2-40B4-BE49-F238E27FC236}">
                  <a16:creationId xmlns:a16="http://schemas.microsoft.com/office/drawing/2014/main" id="{F1F30A46-A6FD-44EA-99C7-2D5FA4AC6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>
              <a:extLst>
                <a:ext uri="{FF2B5EF4-FFF2-40B4-BE49-F238E27FC236}">
                  <a16:creationId xmlns:a16="http://schemas.microsoft.com/office/drawing/2014/main" id="{5AE2F63B-1BCD-456C-8F36-09F86629A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>
              <a:extLst>
                <a:ext uri="{FF2B5EF4-FFF2-40B4-BE49-F238E27FC236}">
                  <a16:creationId xmlns:a16="http://schemas.microsoft.com/office/drawing/2014/main" id="{E60CC72B-71ED-45F7-B279-82CF0CCD6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>
              <a:extLst>
                <a:ext uri="{FF2B5EF4-FFF2-40B4-BE49-F238E27FC236}">
                  <a16:creationId xmlns:a16="http://schemas.microsoft.com/office/drawing/2014/main" id="{6BB48315-A06B-40FC-8256-DDA515B6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>
              <a:extLst>
                <a:ext uri="{FF2B5EF4-FFF2-40B4-BE49-F238E27FC236}">
                  <a16:creationId xmlns:a16="http://schemas.microsoft.com/office/drawing/2014/main" id="{5BB57F49-3AAA-4DB1-8254-C276DBF55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(b) oops!</a:t>
              </a:r>
            </a:p>
          </p:txBody>
        </p:sp>
      </p:grpSp>
      <p:grpSp>
        <p:nvGrpSpPr>
          <p:cNvPr id="71690" name="Group 128">
            <a:extLst>
              <a:ext uri="{FF2B5EF4-FFF2-40B4-BE49-F238E27FC236}">
                <a16:creationId xmlns:a16="http://schemas.microsoft.com/office/drawing/2014/main" id="{3BE1CA01-E0ED-4B2D-B2B3-61A1BB39775A}"/>
              </a:ext>
            </a:extLst>
          </p:cNvPr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71697" name="Group 72">
              <a:extLst>
                <a:ext uri="{FF2B5EF4-FFF2-40B4-BE49-F238E27FC236}">
                  <a16:creationId xmlns:a16="http://schemas.microsoft.com/office/drawing/2014/main" id="{D676CB1C-0E58-4894-B889-F064CB083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>
                <a:extLst>
                  <a:ext uri="{FF2B5EF4-FFF2-40B4-BE49-F238E27FC236}">
                    <a16:creationId xmlns:a16="http://schemas.microsoft.com/office/drawing/2014/main" id="{803CF9D1-5416-4769-A55F-9D70F36E7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>
                <a:extLst>
                  <a:ext uri="{FF2B5EF4-FFF2-40B4-BE49-F238E27FC236}">
                    <a16:creationId xmlns:a16="http://schemas.microsoft.com/office/drawing/2014/main" id="{E925C1E3-D487-4FCC-801E-42D9E85AD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8" name="Group 75">
              <a:extLst>
                <a:ext uri="{FF2B5EF4-FFF2-40B4-BE49-F238E27FC236}">
                  <a16:creationId xmlns:a16="http://schemas.microsoft.com/office/drawing/2014/main" id="{56BEF8D9-E3C2-4046-AE55-DA75F8BD9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>
                <a:extLst>
                  <a:ext uri="{FF2B5EF4-FFF2-40B4-BE49-F238E27FC236}">
                    <a16:creationId xmlns:a16="http://schemas.microsoft.com/office/drawing/2014/main" id="{65F9295B-C3CD-4493-B494-E650525B7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>
                <a:extLst>
                  <a:ext uri="{FF2B5EF4-FFF2-40B4-BE49-F238E27FC236}">
                    <a16:creationId xmlns:a16="http://schemas.microsoft.com/office/drawing/2014/main" id="{B973BC1D-35E0-46B2-9E46-93448E5F4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71699" name="Group 78">
              <a:extLst>
                <a:ext uri="{FF2B5EF4-FFF2-40B4-BE49-F238E27FC236}">
                  <a16:creationId xmlns:a16="http://schemas.microsoft.com/office/drawing/2014/main" id="{0D53DC04-F213-4C94-9ED2-84DCA4643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>
                <a:extLst>
                  <a:ext uri="{FF2B5EF4-FFF2-40B4-BE49-F238E27FC236}">
                    <a16:creationId xmlns:a16="http://schemas.microsoft.com/office/drawing/2014/main" id="{02582175-53A2-41E6-AF32-6A67E3825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>
                <a:extLst>
                  <a:ext uri="{FF2B5EF4-FFF2-40B4-BE49-F238E27FC236}">
                    <a16:creationId xmlns:a16="http://schemas.microsoft.com/office/drawing/2014/main" id="{8C0E61AF-DFF4-478B-8C11-3C954A424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>
              <a:extLst>
                <a:ext uri="{FF2B5EF4-FFF2-40B4-BE49-F238E27FC236}">
                  <a16:creationId xmlns:a16="http://schemas.microsoft.com/office/drawing/2014/main" id="{EB23AA5E-3C6E-428B-86E7-27BA7B326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>
              <a:extLst>
                <a:ext uri="{FF2B5EF4-FFF2-40B4-BE49-F238E27FC236}">
                  <a16:creationId xmlns:a16="http://schemas.microsoft.com/office/drawing/2014/main" id="{663AAA44-6B47-4E99-9B28-B664EAEC7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>
              <a:extLst>
                <a:ext uri="{FF2B5EF4-FFF2-40B4-BE49-F238E27FC236}">
                  <a16:creationId xmlns:a16="http://schemas.microsoft.com/office/drawing/2014/main" id="{7F6F0EB8-B1B2-4F5D-8AB5-4E0ACBB7E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>
              <a:extLst>
                <a:ext uri="{FF2B5EF4-FFF2-40B4-BE49-F238E27FC236}">
                  <a16:creationId xmlns:a16="http://schemas.microsoft.com/office/drawing/2014/main" id="{A30FFD2B-B644-43C4-800F-2157836CC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45" name="Text Box 85">
              <a:extLst>
                <a:ext uri="{FF2B5EF4-FFF2-40B4-BE49-F238E27FC236}">
                  <a16:creationId xmlns:a16="http://schemas.microsoft.com/office/drawing/2014/main" id="{B7701AF1-8E5D-4C65-BE7F-538DB21BC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pkt1</a:t>
              </a:r>
            </a:p>
          </p:txBody>
        </p:sp>
        <p:sp>
          <p:nvSpPr>
            <p:cNvPr id="56346" name="Text Box 86">
              <a:extLst>
                <a:ext uri="{FF2B5EF4-FFF2-40B4-BE49-F238E27FC236}">
                  <a16:creationId xmlns:a16="http://schemas.microsoft.com/office/drawing/2014/main" id="{0AF3905A-BCFE-4027-88CD-B198831A8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pkt2</a:t>
              </a:r>
            </a:p>
          </p:txBody>
        </p:sp>
        <p:sp>
          <p:nvSpPr>
            <p:cNvPr id="56347" name="Rectangle 88">
              <a:extLst>
                <a:ext uri="{FF2B5EF4-FFF2-40B4-BE49-F238E27FC236}">
                  <a16:creationId xmlns:a16="http://schemas.microsoft.com/office/drawing/2014/main" id="{7F2D2437-9779-4366-A1C3-4E862FE8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>
              <a:extLst>
                <a:ext uri="{FF2B5EF4-FFF2-40B4-BE49-F238E27FC236}">
                  <a16:creationId xmlns:a16="http://schemas.microsoft.com/office/drawing/2014/main" id="{D2EA63E8-2DE1-4B7C-90B4-36D2B803B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>
                  <a:latin typeface="Arial" charset="0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49" name="Line 90">
              <a:extLst>
                <a:ext uri="{FF2B5EF4-FFF2-40B4-BE49-F238E27FC236}">
                  <a16:creationId xmlns:a16="http://schemas.microsoft.com/office/drawing/2014/main" id="{CF170E57-8D8C-45EB-BD8D-134EFFE8C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>
              <a:extLst>
                <a:ext uri="{FF2B5EF4-FFF2-40B4-BE49-F238E27FC236}">
                  <a16:creationId xmlns:a16="http://schemas.microsoft.com/office/drawing/2014/main" id="{977A96C3-6396-4DB6-817E-E81BC8D65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pkt0</a:t>
              </a:r>
            </a:p>
          </p:txBody>
        </p:sp>
        <p:sp>
          <p:nvSpPr>
            <p:cNvPr id="56351" name="Rectangle 95">
              <a:extLst>
                <a:ext uri="{FF2B5EF4-FFF2-40B4-BE49-F238E27FC236}">
                  <a16:creationId xmlns:a16="http://schemas.microsoft.com/office/drawing/2014/main" id="{7B1E2E6C-6300-48EB-8F02-44B699B5A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>
              <a:extLst>
                <a:ext uri="{FF2B5EF4-FFF2-40B4-BE49-F238E27FC236}">
                  <a16:creationId xmlns:a16="http://schemas.microsoft.com/office/drawing/2014/main" id="{36E14A7D-EAE9-447B-920A-3E233A540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>
              <a:extLst>
                <a:ext uri="{FF2B5EF4-FFF2-40B4-BE49-F238E27FC236}">
                  <a16:creationId xmlns:a16="http://schemas.microsoft.com/office/drawing/2014/main" id="{82CA8DDA-76CE-418F-AD0B-3257973DB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>
              <a:extLst>
                <a:ext uri="{FF2B5EF4-FFF2-40B4-BE49-F238E27FC236}">
                  <a16:creationId xmlns:a16="http://schemas.microsoft.com/office/drawing/2014/main" id="{F8986EF1-9E3D-409E-A62F-292036CA2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>
              <a:extLst>
                <a:ext uri="{FF2B5EF4-FFF2-40B4-BE49-F238E27FC236}">
                  <a16:creationId xmlns:a16="http://schemas.microsoft.com/office/drawing/2014/main" id="{213DDDB4-D1CB-4549-8F19-3E4E639A3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>
              <a:extLst>
                <a:ext uri="{FF2B5EF4-FFF2-40B4-BE49-F238E27FC236}">
                  <a16:creationId xmlns:a16="http://schemas.microsoft.com/office/drawing/2014/main" id="{FEFEE67F-11FA-4A7F-BDD4-E287252D7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56357" name="Line 103">
              <a:extLst>
                <a:ext uri="{FF2B5EF4-FFF2-40B4-BE49-F238E27FC236}">
                  <a16:creationId xmlns:a16="http://schemas.microsoft.com/office/drawing/2014/main" id="{D58B69EC-F9D9-4181-8DCF-762363FC6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>
              <a:extLst>
                <a:ext uri="{FF2B5EF4-FFF2-40B4-BE49-F238E27FC236}">
                  <a16:creationId xmlns:a16="http://schemas.microsoft.com/office/drawing/2014/main" id="{3B5C7FA6-8E27-470F-A244-75E2AA52B8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>
              <a:extLst>
                <a:ext uri="{FF2B5EF4-FFF2-40B4-BE49-F238E27FC236}">
                  <a16:creationId xmlns:a16="http://schemas.microsoft.com/office/drawing/2014/main" id="{83BBB2E2-60A3-45F7-A210-88D00B14B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>
              <a:extLst>
                <a:ext uri="{FF2B5EF4-FFF2-40B4-BE49-F238E27FC236}">
                  <a16:creationId xmlns:a16="http://schemas.microsoft.com/office/drawing/2014/main" id="{CBB9223A-19DC-4BA0-A4AE-7C4B163F2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>
              <a:extLst>
                <a:ext uri="{FF2B5EF4-FFF2-40B4-BE49-F238E27FC236}">
                  <a16:creationId xmlns:a16="http://schemas.microsoft.com/office/drawing/2014/main" id="{F69AC609-8D6C-4902-9221-C5DB4F259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>
              <a:extLst>
                <a:ext uri="{FF2B5EF4-FFF2-40B4-BE49-F238E27FC236}">
                  <a16:creationId xmlns:a16="http://schemas.microsoft.com/office/drawing/2014/main" id="{6783EC28-1718-47C1-B4DA-22EC40CEF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1722" name="Group 115">
              <a:extLst>
                <a:ext uri="{FF2B5EF4-FFF2-40B4-BE49-F238E27FC236}">
                  <a16:creationId xmlns:a16="http://schemas.microsoft.com/office/drawing/2014/main" id="{2BC78F2E-1A66-4AF1-A614-434701822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>
                <a:extLst>
                  <a:ext uri="{FF2B5EF4-FFF2-40B4-BE49-F238E27FC236}">
                    <a16:creationId xmlns:a16="http://schemas.microsoft.com/office/drawing/2014/main" id="{A95608D0-D0B5-4E71-9838-DCFFF1E56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>
                <a:extLst>
                  <a:ext uri="{FF2B5EF4-FFF2-40B4-BE49-F238E27FC236}">
                    <a16:creationId xmlns:a16="http://schemas.microsoft.com/office/drawing/2014/main" id="{D1C658D5-5D63-4F10-847F-BBE901283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0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>
                    <a:latin typeface="Arial" charset="0"/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>
              <a:extLst>
                <a:ext uri="{FF2B5EF4-FFF2-40B4-BE49-F238E27FC236}">
                  <a16:creationId xmlns:a16="http://schemas.microsoft.com/office/drawing/2014/main" id="{B68FE953-8E2C-4AF4-B6D7-71A603969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pkt3</a:t>
              </a:r>
            </a:p>
          </p:txBody>
        </p:sp>
        <p:sp>
          <p:nvSpPr>
            <p:cNvPr id="56365" name="Text Box 119">
              <a:extLst>
                <a:ext uri="{FF2B5EF4-FFF2-40B4-BE49-F238E27FC236}">
                  <a16:creationId xmlns:a16="http://schemas.microsoft.com/office/drawing/2014/main" id="{EE814F1D-CF7B-483F-AAB3-2A5CE4D19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(a) no problem</a:t>
              </a:r>
            </a:p>
          </p:txBody>
        </p:sp>
      </p:grpSp>
      <p:grpSp>
        <p:nvGrpSpPr>
          <p:cNvPr id="373882" name="Group 122">
            <a:extLst>
              <a:ext uri="{FF2B5EF4-FFF2-40B4-BE49-F238E27FC236}">
                <a16:creationId xmlns:a16="http://schemas.microsoft.com/office/drawing/2014/main" id="{ED29FF05-2DC6-41E8-AABA-5BB22F56E082}"/>
              </a:ext>
            </a:extLst>
          </p:cNvPr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71695" name="Picture 5" descr="curtain">
              <a:extLst>
                <a:ext uri="{FF2B5EF4-FFF2-40B4-BE49-F238E27FC236}">
                  <a16:creationId xmlns:a16="http://schemas.microsoft.com/office/drawing/2014/main" id="{B0902931-ACC2-413A-93DB-5ED13567E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6" name="Picture 111" descr="curtain">
              <a:extLst>
                <a:ext uri="{FF2B5EF4-FFF2-40B4-BE49-F238E27FC236}">
                  <a16:creationId xmlns:a16="http://schemas.microsoft.com/office/drawing/2014/main" id="{8E0852B8-703E-42CA-B9F0-3C81AA216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>
            <a:extLst>
              <a:ext uri="{FF2B5EF4-FFF2-40B4-BE49-F238E27FC236}">
                <a16:creationId xmlns:a16="http://schemas.microsoft.com/office/drawing/2014/main" id="{AEB8F8BF-6098-461E-830B-E4E96783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receiver can</a:t>
            </a:r>
            <a:r>
              <a:rPr lang="ja-JP" altLang="en-US" i="1"/>
              <a:t>’</a:t>
            </a:r>
            <a:r>
              <a:rPr lang="en-US" altLang="ja-JP" i="1"/>
              <a:t>t see sender side.</a:t>
            </a:r>
          </a:p>
          <a:p>
            <a:r>
              <a:rPr lang="en-US" altLang="en-US" i="1"/>
              <a:t>receiver behavior identical in both cases!</a:t>
            </a:r>
          </a:p>
          <a:p>
            <a:r>
              <a:rPr lang="en-US" altLang="en-US" i="1">
                <a:solidFill>
                  <a:srgbClr val="CC0000"/>
                </a:solidFill>
              </a:rPr>
              <a:t>something</a:t>
            </a:r>
            <a:r>
              <a:rPr lang="ja-JP" altLang="en-US" i="1">
                <a:solidFill>
                  <a:srgbClr val="CC0000"/>
                </a:solidFill>
              </a:rPr>
              <a:t>’</a:t>
            </a:r>
            <a:r>
              <a:rPr lang="en-US" altLang="ja-JP" i="1">
                <a:solidFill>
                  <a:srgbClr val="CC0000"/>
                </a:solidFill>
              </a:rPr>
              <a:t>s (very) wrong!</a:t>
            </a:r>
            <a:endParaRPr lang="en-US" altLang="en-US" i="1">
              <a:solidFill>
                <a:srgbClr val="CC0000"/>
              </a:solidFill>
            </a:endParaRPr>
          </a:p>
        </p:txBody>
      </p:sp>
      <p:pic>
        <p:nvPicPr>
          <p:cNvPr id="71693" name="Picture 123" descr="underline_base">
            <a:extLst>
              <a:ext uri="{FF2B5EF4-FFF2-40B4-BE49-F238E27FC236}">
                <a16:creationId xmlns:a16="http://schemas.microsoft.com/office/drawing/2014/main" id="{5D51D2E1-6CBC-44D0-9B6C-79025ABA19A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>
            <a:extLst>
              <a:ext uri="{FF2B5EF4-FFF2-40B4-BE49-F238E27FC236}">
                <a16:creationId xmlns:a16="http://schemas.microsoft.com/office/drawing/2014/main" id="{8B47A5A4-0956-47CD-AC20-DCEB529F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292100" indent="-2921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seq</a:t>
            </a:r>
            <a:r>
              <a:rPr lang="en-US" sz="2400" dirty="0">
                <a:latin typeface="Gill Sans MT" charset="0"/>
                <a:ea typeface="ＭＳ Ｐゴシック" charset="0"/>
              </a:rPr>
              <a:t> # size and window size to 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5">
            <a:extLst>
              <a:ext uri="{FF2B5EF4-FFF2-40B4-BE49-F238E27FC236}">
                <a16:creationId xmlns:a16="http://schemas.microsoft.com/office/drawing/2014/main" id="{FCE7E3D5-CAFB-4B03-8506-A4CE87D3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7347" name="Slide Number Placeholder 6">
            <a:extLst>
              <a:ext uri="{FF2B5EF4-FFF2-40B4-BE49-F238E27FC236}">
                <a16:creationId xmlns:a16="http://schemas.microsoft.com/office/drawing/2014/main" id="{F9C3D6F7-E759-402E-99FA-F3F3EEAB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854DC57-1A3D-4B8D-986C-18A02E1146ED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7ADF86BE-2BA8-4ABF-A03B-A7F025359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9F2E92B7-85B6-4B8C-B8DF-C95554D72B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57350" name="Rectangle 4">
            <a:extLst>
              <a:ext uri="{FF2B5EF4-FFF2-40B4-BE49-F238E27FC236}">
                <a16:creationId xmlns:a16="http://schemas.microsoft.com/office/drawing/2014/main" id="{AD400059-BF0E-47B0-9CEF-961F9A7684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72710" name="Picture 5" descr="underline_base">
            <a:extLst>
              <a:ext uri="{FF2B5EF4-FFF2-40B4-BE49-F238E27FC236}">
                <a16:creationId xmlns:a16="http://schemas.microsoft.com/office/drawing/2014/main" id="{0AF31039-2E98-4158-9FA7-CBD1B31496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>
            <a:extLst>
              <a:ext uri="{FF2B5EF4-FFF2-40B4-BE49-F238E27FC236}">
                <a16:creationId xmlns:a16="http://schemas.microsoft.com/office/drawing/2014/main" id="{3A50FFA8-1B8D-4D6B-9A9B-1304048D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03B9F236-20B2-4E32-BB71-D22B1D3F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6637EFD-E164-48A2-8BC7-03CF9214AF0B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71A9F3F6-86EC-4CE0-BB4D-847DD7BF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Overview  </a:t>
            </a:r>
            <a:r>
              <a:rPr lang="en-US" sz="2400">
                <a:ea typeface="ＭＳ Ｐゴシック" charset="0"/>
                <a:cs typeface="+mj-cs"/>
              </a:rPr>
              <a:t>RFCs: 793,1122,1323, 2018, 2581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E39DFD67-DB69-4B8A-A9EC-E0667A31AD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MSS: maximum segment size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handshaking (exchange of control msgs) inits sender, receiver state before data exchange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will not overwhelm receiver</a:t>
            </a:r>
          </a:p>
        </p:txBody>
      </p:sp>
      <p:sp>
        <p:nvSpPr>
          <p:cNvPr id="58374" name="Rectangle 4">
            <a:extLst>
              <a:ext uri="{FF2B5EF4-FFF2-40B4-BE49-F238E27FC236}">
                <a16:creationId xmlns:a16="http://schemas.microsoft.com/office/drawing/2014/main" id="{52C6C5CA-2F62-46C1-B7FA-09CD94F57A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altLang="en-US">
                <a:solidFill>
                  <a:srgbClr val="CC0000"/>
                </a:solidFill>
              </a:rPr>
              <a:t>point-to-point:</a:t>
            </a:r>
          </a:p>
          <a:p>
            <a:pPr lvl="1"/>
            <a:r>
              <a:rPr lang="en-US" altLang="en-US"/>
              <a:t>one sender, one receiver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  <a:p>
            <a:r>
              <a:rPr lang="en-US" altLang="en-US">
                <a:solidFill>
                  <a:srgbClr val="CC0000"/>
                </a:solidFill>
              </a:rPr>
              <a:t>reliable, in-order </a:t>
            </a:r>
            <a:r>
              <a:rPr lang="en-US" altLang="en-US" i="1">
                <a:solidFill>
                  <a:srgbClr val="CC0000"/>
                </a:solidFill>
              </a:rPr>
              <a:t>byte steam:</a:t>
            </a:r>
          </a:p>
          <a:p>
            <a:pPr lvl="1"/>
            <a:r>
              <a:rPr lang="en-US" altLang="en-US"/>
              <a:t>no </a:t>
            </a:r>
            <a:r>
              <a:rPr lang="ja-JP" altLang="en-US"/>
              <a:t>“</a:t>
            </a:r>
            <a:r>
              <a:rPr lang="en-US" altLang="ja-JP"/>
              <a:t>message boundaries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>
                <a:solidFill>
                  <a:srgbClr val="CC0000"/>
                </a:solidFill>
              </a:rPr>
              <a:t>pipelined:</a:t>
            </a:r>
          </a:p>
          <a:p>
            <a:pPr lvl="1"/>
            <a:r>
              <a:rPr lang="en-US" altLang="en-US"/>
              <a:t>TCP congestion and flow control set window size</a:t>
            </a:r>
            <a:endParaRPr lang="en-US" altLang="en-US" i="1"/>
          </a:p>
          <a:p>
            <a:endParaRPr lang="en-US" altLang="en-US"/>
          </a:p>
        </p:txBody>
      </p:sp>
      <p:pic>
        <p:nvPicPr>
          <p:cNvPr id="73734" name="Picture 6" descr="underline_base">
            <a:extLst>
              <a:ext uri="{FF2B5EF4-FFF2-40B4-BE49-F238E27FC236}">
                <a16:creationId xmlns:a16="http://schemas.microsoft.com/office/drawing/2014/main" id="{E0CB9D5B-66B1-4BFF-90E8-AE747731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8DB1ED32-A316-4B9A-9FAC-6F09CC34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11394F43-A6B2-485A-8A87-332518DF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4C8A6C0-6788-413C-9C66-CFEBD0A63DB3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pic>
        <p:nvPicPr>
          <p:cNvPr id="74755" name="Picture 57" descr="underline_base">
            <a:extLst>
              <a:ext uri="{FF2B5EF4-FFF2-40B4-BE49-F238E27FC236}">
                <a16:creationId xmlns:a16="http://schemas.microsoft.com/office/drawing/2014/main" id="{942017F3-AABE-4DF6-B722-8C7B1543FB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>
            <a:extLst>
              <a:ext uri="{FF2B5EF4-FFF2-40B4-BE49-F238E27FC236}">
                <a16:creationId xmlns:a16="http://schemas.microsoft.com/office/drawing/2014/main" id="{F8FFE042-4131-403D-8239-D6CEA1D13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segment structure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813401E6-7E50-4028-B473-66F0750C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>
            <a:extLst>
              <a:ext uri="{FF2B5EF4-FFF2-40B4-BE49-F238E27FC236}">
                <a16:creationId xmlns:a16="http://schemas.microsoft.com/office/drawing/2014/main" id="{74ECA61E-A70E-4898-BB7F-9776123E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0" name="Text Box 6">
            <a:extLst>
              <a:ext uri="{FF2B5EF4-FFF2-40B4-BE49-F238E27FC236}">
                <a16:creationId xmlns:a16="http://schemas.microsoft.com/office/drawing/2014/main" id="{E44ED39B-E32E-4439-83B7-08725BDC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59401" name="Text Box 7">
            <a:extLst>
              <a:ext uri="{FF2B5EF4-FFF2-40B4-BE49-F238E27FC236}">
                <a16:creationId xmlns:a16="http://schemas.microsoft.com/office/drawing/2014/main" id="{BF482A3C-7171-4552-969E-DB1D77648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59402" name="Line 8">
            <a:extLst>
              <a:ext uri="{FF2B5EF4-FFF2-40B4-BE49-F238E27FC236}">
                <a16:creationId xmlns:a16="http://schemas.microsoft.com/office/drawing/2014/main" id="{DF7E3383-4500-47F5-9223-7C1EA32C4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>
            <a:extLst>
              <a:ext uri="{FF2B5EF4-FFF2-40B4-BE49-F238E27FC236}">
                <a16:creationId xmlns:a16="http://schemas.microsoft.com/office/drawing/2014/main" id="{C06341D3-33FC-4C59-92D6-B920CF8715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4" name="Line 10">
            <a:extLst>
              <a:ext uri="{FF2B5EF4-FFF2-40B4-BE49-F238E27FC236}">
                <a16:creationId xmlns:a16="http://schemas.microsoft.com/office/drawing/2014/main" id="{600F40D1-05CD-4023-AA47-6F43D0283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>
            <a:extLst>
              <a:ext uri="{FF2B5EF4-FFF2-40B4-BE49-F238E27FC236}">
                <a16:creationId xmlns:a16="http://schemas.microsoft.com/office/drawing/2014/main" id="{3293356F-3729-4881-9EDB-303957C6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59406" name="Line 12">
            <a:extLst>
              <a:ext uri="{FF2B5EF4-FFF2-40B4-BE49-F238E27FC236}">
                <a16:creationId xmlns:a16="http://schemas.microsoft.com/office/drawing/2014/main" id="{F271D8D7-4E9F-4A3F-8BD6-0DC5BEF12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>
            <a:extLst>
              <a:ext uri="{FF2B5EF4-FFF2-40B4-BE49-F238E27FC236}">
                <a16:creationId xmlns:a16="http://schemas.microsoft.com/office/drawing/2014/main" id="{244C0997-7A76-448A-9577-1F1FF5BF233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>
            <a:extLst>
              <a:ext uri="{FF2B5EF4-FFF2-40B4-BE49-F238E27FC236}">
                <a16:creationId xmlns:a16="http://schemas.microsoft.com/office/drawing/2014/main" id="{CC57C66B-297E-4E83-BE76-B716101DD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09" name="Text Box 15">
            <a:extLst>
              <a:ext uri="{FF2B5EF4-FFF2-40B4-BE49-F238E27FC236}">
                <a16:creationId xmlns:a16="http://schemas.microsoft.com/office/drawing/2014/main" id="{3E2AC2D5-026F-44C0-BF2D-6A85962E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59410" name="Line 16">
            <a:extLst>
              <a:ext uri="{FF2B5EF4-FFF2-40B4-BE49-F238E27FC236}">
                <a16:creationId xmlns:a16="http://schemas.microsoft.com/office/drawing/2014/main" id="{518D2D53-4F3B-4ABA-B863-33DF9ABE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>
            <a:extLst>
              <a:ext uri="{FF2B5EF4-FFF2-40B4-BE49-F238E27FC236}">
                <a16:creationId xmlns:a16="http://schemas.microsoft.com/office/drawing/2014/main" id="{10AFAD7D-810A-4EAD-8122-DD8211527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acknowledgement number</a:t>
            </a:r>
          </a:p>
        </p:txBody>
      </p:sp>
      <p:sp>
        <p:nvSpPr>
          <p:cNvPr id="59412" name="Line 18">
            <a:extLst>
              <a:ext uri="{FF2B5EF4-FFF2-40B4-BE49-F238E27FC236}">
                <a16:creationId xmlns:a16="http://schemas.microsoft.com/office/drawing/2014/main" id="{170E3492-82DC-4730-9ACA-99DF92E04C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>
            <a:extLst>
              <a:ext uri="{FF2B5EF4-FFF2-40B4-BE49-F238E27FC236}">
                <a16:creationId xmlns:a16="http://schemas.microsoft.com/office/drawing/2014/main" id="{7DB52EC6-F964-49ED-96D0-BC75A808D1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4" name="Line 20">
            <a:extLst>
              <a:ext uri="{FF2B5EF4-FFF2-40B4-BE49-F238E27FC236}">
                <a16:creationId xmlns:a16="http://schemas.microsoft.com/office/drawing/2014/main" id="{990755A8-83A6-4C21-B776-AF40950440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>
            <a:extLst>
              <a:ext uri="{FF2B5EF4-FFF2-40B4-BE49-F238E27FC236}">
                <a16:creationId xmlns:a16="http://schemas.microsoft.com/office/drawing/2014/main" id="{DFE90C38-E53D-4F17-A994-0166788C61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>
            <a:extLst>
              <a:ext uri="{FF2B5EF4-FFF2-40B4-BE49-F238E27FC236}">
                <a16:creationId xmlns:a16="http://schemas.microsoft.com/office/drawing/2014/main" id="{384D0D75-DE6F-4B68-A366-6CEB5198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59417" name="Text Box 23">
            <a:extLst>
              <a:ext uri="{FF2B5EF4-FFF2-40B4-BE49-F238E27FC236}">
                <a16:creationId xmlns:a16="http://schemas.microsoft.com/office/drawing/2014/main" id="{FADB686E-454A-482A-873D-C7335E51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59418" name="Text Box 24">
            <a:extLst>
              <a:ext uri="{FF2B5EF4-FFF2-40B4-BE49-F238E27FC236}">
                <a16:creationId xmlns:a16="http://schemas.microsoft.com/office/drawing/2014/main" id="{ED3EBEB3-43AE-41C1-9799-DE91F61E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59419" name="Text Box 25">
            <a:extLst>
              <a:ext uri="{FF2B5EF4-FFF2-40B4-BE49-F238E27FC236}">
                <a16:creationId xmlns:a16="http://schemas.microsoft.com/office/drawing/2014/main" id="{A65A3AD1-F030-4D33-BCFD-B159AFA7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59420" name="Line 26">
            <a:extLst>
              <a:ext uri="{FF2B5EF4-FFF2-40B4-BE49-F238E27FC236}">
                <a16:creationId xmlns:a16="http://schemas.microsoft.com/office/drawing/2014/main" id="{3805CFB9-4F39-4D29-A330-0F31BC4B16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>
            <a:extLst>
              <a:ext uri="{FF2B5EF4-FFF2-40B4-BE49-F238E27FC236}">
                <a16:creationId xmlns:a16="http://schemas.microsoft.com/office/drawing/2014/main" id="{34A0E38A-C7D4-4365-8CBE-035E8943AC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>
            <a:extLst>
              <a:ext uri="{FF2B5EF4-FFF2-40B4-BE49-F238E27FC236}">
                <a16:creationId xmlns:a16="http://schemas.microsoft.com/office/drawing/2014/main" id="{0E84FB21-D54B-42CF-82C5-6B17E0180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>
            <a:extLst>
              <a:ext uri="{FF2B5EF4-FFF2-40B4-BE49-F238E27FC236}">
                <a16:creationId xmlns:a16="http://schemas.microsoft.com/office/drawing/2014/main" id="{94E921D1-8CF8-4FF8-9AC7-026A0452DA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>
            <a:extLst>
              <a:ext uri="{FF2B5EF4-FFF2-40B4-BE49-F238E27FC236}">
                <a16:creationId xmlns:a16="http://schemas.microsoft.com/office/drawing/2014/main" id="{98A35832-4FCB-410C-B4B9-9B10EB8A3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>
            <a:extLst>
              <a:ext uri="{FF2B5EF4-FFF2-40B4-BE49-F238E27FC236}">
                <a16:creationId xmlns:a16="http://schemas.microsoft.com/office/drawing/2014/main" id="{1D54F677-03E0-4368-BB64-A795842B50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>
            <a:extLst>
              <a:ext uri="{FF2B5EF4-FFF2-40B4-BE49-F238E27FC236}">
                <a16:creationId xmlns:a16="http://schemas.microsoft.com/office/drawing/2014/main" id="{0D26347E-0912-41F1-879A-703B8DC7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59427" name="Text Box 33">
            <a:extLst>
              <a:ext uri="{FF2B5EF4-FFF2-40B4-BE49-F238E27FC236}">
                <a16:creationId xmlns:a16="http://schemas.microsoft.com/office/drawing/2014/main" id="{DFEAC238-7D70-4FC5-B4B7-164E4F411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59428" name="Text Box 34">
            <a:extLst>
              <a:ext uri="{FF2B5EF4-FFF2-40B4-BE49-F238E27FC236}">
                <a16:creationId xmlns:a16="http://schemas.microsoft.com/office/drawing/2014/main" id="{ED5447B8-ECFA-4808-823E-04F34DA5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59429" name="Text Box 35">
            <a:extLst>
              <a:ext uri="{FF2B5EF4-FFF2-40B4-BE49-F238E27FC236}">
                <a16:creationId xmlns:a16="http://schemas.microsoft.com/office/drawing/2014/main" id="{A3EEF8F5-4B04-428A-95FD-74858F502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59430" name="Text Box 36">
            <a:extLst>
              <a:ext uri="{FF2B5EF4-FFF2-40B4-BE49-F238E27FC236}">
                <a16:creationId xmlns:a16="http://schemas.microsoft.com/office/drawing/2014/main" id="{2B018BDB-18DB-4095-9F56-58757404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59431" name="Text Box 37">
            <a:extLst>
              <a:ext uri="{FF2B5EF4-FFF2-40B4-BE49-F238E27FC236}">
                <a16:creationId xmlns:a16="http://schemas.microsoft.com/office/drawing/2014/main" id="{2FEC68A6-F712-4422-A8C3-8AD05FF5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59432" name="Text Box 38">
            <a:extLst>
              <a:ext uri="{FF2B5EF4-FFF2-40B4-BE49-F238E27FC236}">
                <a16:creationId xmlns:a16="http://schemas.microsoft.com/office/drawing/2014/main" id="{48D4EE17-7C82-412A-8EF9-8D7F059C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59433" name="Line 39">
            <a:extLst>
              <a:ext uri="{FF2B5EF4-FFF2-40B4-BE49-F238E27FC236}">
                <a16:creationId xmlns:a16="http://schemas.microsoft.com/office/drawing/2014/main" id="{395E9AAD-29E5-4C4A-96E9-5CA9E0054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>
            <a:extLst>
              <a:ext uri="{FF2B5EF4-FFF2-40B4-BE49-F238E27FC236}">
                <a16:creationId xmlns:a16="http://schemas.microsoft.com/office/drawing/2014/main" id="{91BA1752-2D59-4C10-ADD1-DC841E467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59435" name="Text Box 41">
            <a:extLst>
              <a:ext uri="{FF2B5EF4-FFF2-40B4-BE49-F238E27FC236}">
                <a16:creationId xmlns:a16="http://schemas.microsoft.com/office/drawing/2014/main" id="{6DD270AC-27E1-4A11-A75C-AB04743F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URG: urgent data 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59436" name="Text Box 42">
            <a:extLst>
              <a:ext uri="{FF2B5EF4-FFF2-40B4-BE49-F238E27FC236}">
                <a16:creationId xmlns:a16="http://schemas.microsoft.com/office/drawing/2014/main" id="{203D2122-CF25-4DBE-9F5C-BA0674CA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ACK: ACK #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59437" name="Text Box 43">
            <a:extLst>
              <a:ext uri="{FF2B5EF4-FFF2-40B4-BE49-F238E27FC236}">
                <a16:creationId xmlns:a16="http://schemas.microsoft.com/office/drawing/2014/main" id="{BAEAF336-01EE-4091-BDEC-267FBCD1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PSH: push data now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(generally not used)</a:t>
            </a:r>
          </a:p>
        </p:txBody>
      </p:sp>
      <p:sp>
        <p:nvSpPr>
          <p:cNvPr id="59438" name="Text Box 44">
            <a:extLst>
              <a:ext uri="{FF2B5EF4-FFF2-40B4-BE49-F238E27FC236}">
                <a16:creationId xmlns:a16="http://schemas.microsoft.com/office/drawing/2014/main" id="{3E7D695D-24FE-4C5C-90C6-63C5F6A2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RST, SYN, FIN: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connection estab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(setup, teardown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59439" name="Line 45">
            <a:extLst>
              <a:ext uri="{FF2B5EF4-FFF2-40B4-BE49-F238E27FC236}">
                <a16:creationId xmlns:a16="http://schemas.microsoft.com/office/drawing/2014/main" id="{F0799051-D3F7-4F7E-B766-64D9C2602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0" name="Line 46">
            <a:extLst>
              <a:ext uri="{FF2B5EF4-FFF2-40B4-BE49-F238E27FC236}">
                <a16:creationId xmlns:a16="http://schemas.microsoft.com/office/drawing/2014/main" id="{121A32D5-8F27-4240-BDFC-390AB6BBE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1" name="Line 47">
            <a:extLst>
              <a:ext uri="{FF2B5EF4-FFF2-40B4-BE49-F238E27FC236}">
                <a16:creationId xmlns:a16="http://schemas.microsoft.com/office/drawing/2014/main" id="{1C4AAAA3-BFF4-4311-84CE-190361F1D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801" name="Freeform 48">
            <a:extLst>
              <a:ext uri="{FF2B5EF4-FFF2-40B4-BE49-F238E27FC236}">
                <a16:creationId xmlns:a16="http://schemas.microsoft.com/office/drawing/2014/main" id="{0D2D92B3-EE4C-4F0F-B4A8-ED9F015DF9D6}"/>
              </a:ext>
            </a:extLst>
          </p:cNvPr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43" name="Text Box 49">
            <a:extLst>
              <a:ext uri="{FF2B5EF4-FFF2-40B4-BE49-F238E27FC236}">
                <a16:creationId xmlns:a16="http://schemas.microsoft.com/office/drawing/2014/main" id="{F73162C3-A648-4332-97A5-7597B1D9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#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rcvr willing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to accept</a:t>
            </a:r>
          </a:p>
        </p:txBody>
      </p:sp>
      <p:sp>
        <p:nvSpPr>
          <p:cNvPr id="59444" name="Text Box 50">
            <a:extLst>
              <a:ext uri="{FF2B5EF4-FFF2-40B4-BE49-F238E27FC236}">
                <a16:creationId xmlns:a16="http://schemas.microsoft.com/office/drawing/2014/main" id="{69E23871-A240-4E5B-BDDC-6C5EF279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(not segments!)</a:t>
            </a:r>
          </a:p>
        </p:txBody>
      </p:sp>
      <p:sp>
        <p:nvSpPr>
          <p:cNvPr id="59445" name="Text Box 51">
            <a:extLst>
              <a:ext uri="{FF2B5EF4-FFF2-40B4-BE49-F238E27FC236}">
                <a16:creationId xmlns:a16="http://schemas.microsoft.com/office/drawing/2014/main" id="{231E44B8-B744-471E-B662-0F272EA3C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59446" name="Line 52">
            <a:extLst>
              <a:ext uri="{FF2B5EF4-FFF2-40B4-BE49-F238E27FC236}">
                <a16:creationId xmlns:a16="http://schemas.microsoft.com/office/drawing/2014/main" id="{FC0AE119-4BDA-4FE7-8D1D-CFAD2BF3B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7" name="Line 53">
            <a:extLst>
              <a:ext uri="{FF2B5EF4-FFF2-40B4-BE49-F238E27FC236}">
                <a16:creationId xmlns:a16="http://schemas.microsoft.com/office/drawing/2014/main" id="{73B29364-3A0D-4C28-A260-71EBA6943C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8" name="Line 54">
            <a:extLst>
              <a:ext uri="{FF2B5EF4-FFF2-40B4-BE49-F238E27FC236}">
                <a16:creationId xmlns:a16="http://schemas.microsoft.com/office/drawing/2014/main" id="{72609EB9-E0C2-46C5-AA41-6175192CBC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>
            <a:extLst>
              <a:ext uri="{FF2B5EF4-FFF2-40B4-BE49-F238E27FC236}">
                <a16:creationId xmlns:a16="http://schemas.microsoft.com/office/drawing/2014/main" id="{630C077E-3BBB-43AD-B76D-CABB5BE104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>
            <a:extLst>
              <a:ext uri="{FF2B5EF4-FFF2-40B4-BE49-F238E27FC236}">
                <a16:creationId xmlns:a16="http://schemas.microsoft.com/office/drawing/2014/main" id="{80DA8AB8-5913-4A3D-A7DA-72DF8A89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D93ECC95-4B77-4AEC-A870-EE83DAAB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C68D011-FC43-48E4-A3B4-604CE9C81B6B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pic>
        <p:nvPicPr>
          <p:cNvPr id="75779" name="Picture 35" descr="underline_base">
            <a:extLst>
              <a:ext uri="{FF2B5EF4-FFF2-40B4-BE49-F238E27FC236}">
                <a16:creationId xmlns:a16="http://schemas.microsoft.com/office/drawing/2014/main" id="{BF2F4623-16D2-4F62-BF6A-E8D49CCBC6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>
            <a:extLst>
              <a:ext uri="{FF2B5EF4-FFF2-40B4-BE49-F238E27FC236}">
                <a16:creationId xmlns:a16="http://schemas.microsoft.com/office/drawing/2014/main" id="{CEA88FEA-4C9A-4452-95A3-6C57B7C19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153B937F-7830-4173-95EA-1888F50AB7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panose="05000000000000000000" pitchFamily="2" charset="2"/>
              <a:buNone/>
            </a:pPr>
            <a:r>
              <a:rPr lang="en-US" altLang="en-US" sz="2400" u="sng">
                <a:solidFill>
                  <a:srgbClr val="CC0000"/>
                </a:solidFill>
              </a:rPr>
              <a:t>sequence numbers:</a:t>
            </a:r>
            <a:endParaRPr lang="en-US" alt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/>
              <a:t>byte stream </a:t>
            </a:r>
            <a:r>
              <a:rPr lang="ja-JP" altLang="en-US"/>
              <a:t>“</a:t>
            </a:r>
            <a:r>
              <a:rPr lang="en-US" altLang="ja-JP"/>
              <a:t>number</a:t>
            </a:r>
            <a:r>
              <a:rPr lang="ja-JP" altLang="en-US"/>
              <a:t>”</a:t>
            </a:r>
            <a:r>
              <a:rPr lang="en-US" altLang="ja-JP"/>
              <a:t> of first byte in segment</a:t>
            </a:r>
            <a:r>
              <a:rPr lang="ja-JP" altLang="en-US"/>
              <a:t>’</a:t>
            </a:r>
            <a:r>
              <a:rPr lang="en-US" altLang="ja-JP"/>
              <a:t>s data</a:t>
            </a:r>
            <a:endParaRPr lang="en-US" altLang="ja-JP" sz="2000"/>
          </a:p>
          <a:p>
            <a:pPr marL="234950" indent="-123825">
              <a:buFont typeface="Wingdings" panose="05000000000000000000" pitchFamily="2" charset="2"/>
              <a:buNone/>
            </a:pPr>
            <a:r>
              <a:rPr lang="en-US" altLang="en-US" sz="2400" u="sng">
                <a:solidFill>
                  <a:srgbClr val="CC0000"/>
                </a:solidFill>
              </a:rPr>
              <a:t>acknowledgements:</a:t>
            </a:r>
            <a:endParaRPr lang="en-US" alt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/>
              <a:t>seq # of next byte expected from other side</a:t>
            </a:r>
          </a:p>
          <a:p>
            <a:pPr marL="512763" lvl="1" indent="-163513"/>
            <a:r>
              <a:rPr lang="en-US" altLang="en-US"/>
              <a:t>cumulative ACK</a:t>
            </a:r>
          </a:p>
          <a:p>
            <a:pPr marL="234950" indent="-123825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Q:</a:t>
            </a:r>
            <a:r>
              <a:rPr lang="en-US" altLang="en-US" sz="2400"/>
              <a:t> how receiver handles out-of-order segments</a:t>
            </a:r>
          </a:p>
          <a:p>
            <a:pPr marL="512763" lvl="1" indent="-163513"/>
            <a:r>
              <a:rPr lang="en-US" altLang="en-US"/>
              <a:t>A: TCP spec doesn</a:t>
            </a:r>
            <a:r>
              <a:rPr lang="ja-JP" altLang="en-US"/>
              <a:t>’</a:t>
            </a:r>
            <a:r>
              <a:rPr lang="en-US" altLang="ja-JP"/>
              <a:t>t say, - up to implementor</a:t>
            </a:r>
            <a:endParaRPr lang="en-US" altLang="en-US"/>
          </a:p>
        </p:txBody>
      </p:sp>
      <p:grpSp>
        <p:nvGrpSpPr>
          <p:cNvPr id="187584" name="Group 192">
            <a:extLst>
              <a:ext uri="{FF2B5EF4-FFF2-40B4-BE49-F238E27FC236}">
                <a16:creationId xmlns:a16="http://schemas.microsoft.com/office/drawing/2014/main" id="{3648A6E1-9AA3-4364-88A5-DBF6628989EF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60505" name="Rectangle 167">
              <a:extLst>
                <a:ext uri="{FF2B5EF4-FFF2-40B4-BE49-F238E27FC236}">
                  <a16:creationId xmlns:a16="http://schemas.microsoft.com/office/drawing/2014/main" id="{B9038E8B-8304-4ED0-AEE6-FEF583B3A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65" name="Group 148">
              <a:extLst>
                <a:ext uri="{FF2B5EF4-FFF2-40B4-BE49-F238E27FC236}">
                  <a16:creationId xmlns:a16="http://schemas.microsoft.com/office/drawing/2014/main" id="{D9D7C300-F6A5-466A-AFC8-725BDC7A2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0509" name="Rectangle 149">
                <a:extLst>
                  <a:ext uri="{FF2B5EF4-FFF2-40B4-BE49-F238E27FC236}">
                    <a16:creationId xmlns:a16="http://schemas.microsoft.com/office/drawing/2014/main" id="{9BB8CE0F-D123-472E-8D33-FE6236E2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>
                <a:extLst>
                  <a:ext uri="{FF2B5EF4-FFF2-40B4-BE49-F238E27FC236}">
                    <a16:creationId xmlns:a16="http://schemas.microsoft.com/office/drawing/2014/main" id="{0B629AEB-1FA9-4B50-B956-192F3331C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>
                <a:extLst>
                  <a:ext uri="{FF2B5EF4-FFF2-40B4-BE49-F238E27FC236}">
                    <a16:creationId xmlns:a16="http://schemas.microsoft.com/office/drawing/2014/main" id="{C0479C42-0D40-4CD3-B821-71E4D452B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>
                <a:extLst>
                  <a:ext uri="{FF2B5EF4-FFF2-40B4-BE49-F238E27FC236}">
                    <a16:creationId xmlns:a16="http://schemas.microsoft.com/office/drawing/2014/main" id="{EED492A1-3F42-443F-A492-3838086F9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>
                <a:extLst>
                  <a:ext uri="{FF2B5EF4-FFF2-40B4-BE49-F238E27FC236}">
                    <a16:creationId xmlns:a16="http://schemas.microsoft.com/office/drawing/2014/main" id="{EF3E1867-D6BA-4594-94BA-F33194A1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>
                <a:extLst>
                  <a:ext uri="{FF2B5EF4-FFF2-40B4-BE49-F238E27FC236}">
                    <a16:creationId xmlns:a16="http://schemas.microsoft.com/office/drawing/2014/main" id="{ED4BFE0F-956B-423A-8521-0D4A6A41C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>
                <a:extLst>
                  <a:ext uri="{FF2B5EF4-FFF2-40B4-BE49-F238E27FC236}">
                    <a16:creationId xmlns:a16="http://schemas.microsoft.com/office/drawing/2014/main" id="{69932E43-BDAA-49FC-BCAD-B73E35585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>
                <a:extLst>
                  <a:ext uri="{FF2B5EF4-FFF2-40B4-BE49-F238E27FC236}">
                    <a16:creationId xmlns:a16="http://schemas.microsoft.com/office/drawing/2014/main" id="{C71B9298-C4B1-495F-B3CE-087121DD3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>
                <a:extLst>
                  <a:ext uri="{FF2B5EF4-FFF2-40B4-BE49-F238E27FC236}">
                    <a16:creationId xmlns:a16="http://schemas.microsoft.com/office/drawing/2014/main" id="{408F905C-0A11-49F0-A938-FC60E99C8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>
                <a:extLst>
                  <a:ext uri="{FF2B5EF4-FFF2-40B4-BE49-F238E27FC236}">
                    <a16:creationId xmlns:a16="http://schemas.microsoft.com/office/drawing/2014/main" id="{7BCA6860-B103-4721-AD95-C3AE34940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>
                <a:extLst>
                  <a:ext uri="{FF2B5EF4-FFF2-40B4-BE49-F238E27FC236}">
                    <a16:creationId xmlns:a16="http://schemas.microsoft.com/office/drawing/2014/main" id="{DD2C974C-4EC5-46BE-B1F5-EECF5577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>
                <a:extLst>
                  <a:ext uri="{FF2B5EF4-FFF2-40B4-BE49-F238E27FC236}">
                    <a16:creationId xmlns:a16="http://schemas.microsoft.com/office/drawing/2014/main" id="{DAE7938C-02E7-46C2-8836-611AF3DE9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>
                <a:extLst>
                  <a:ext uri="{FF2B5EF4-FFF2-40B4-BE49-F238E27FC236}">
                    <a16:creationId xmlns:a16="http://schemas.microsoft.com/office/drawing/2014/main" id="{9B2DF7D6-6DE9-41A9-8965-1125A6071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>
                <a:extLst>
                  <a:ext uri="{FF2B5EF4-FFF2-40B4-BE49-F238E27FC236}">
                    <a16:creationId xmlns:a16="http://schemas.microsoft.com/office/drawing/2014/main" id="{D9EC7184-82D8-4FAC-89ED-705E42190C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523" name="Line 163">
                <a:extLst>
                  <a:ext uri="{FF2B5EF4-FFF2-40B4-BE49-F238E27FC236}">
                    <a16:creationId xmlns:a16="http://schemas.microsoft.com/office/drawing/2014/main" id="{639E2896-E6E9-4587-80E6-6E60D7B08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>
                <a:extLst>
                  <a:ext uri="{FF2B5EF4-FFF2-40B4-BE49-F238E27FC236}">
                    <a16:creationId xmlns:a16="http://schemas.microsoft.com/office/drawing/2014/main" id="{8E6267BB-4BC0-4C4C-946B-29C1EB605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>
              <a:extLst>
                <a:ext uri="{FF2B5EF4-FFF2-40B4-BE49-F238E27FC236}">
                  <a16:creationId xmlns:a16="http://schemas.microsoft.com/office/drawing/2014/main" id="{CDEE9D03-9150-444B-9FBC-E7516DDFA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incoming segment to sender</a:t>
              </a:r>
            </a:p>
          </p:txBody>
        </p:sp>
        <p:sp>
          <p:nvSpPr>
            <p:cNvPr id="75867" name="Freeform 168">
              <a:extLst>
                <a:ext uri="{FF2B5EF4-FFF2-40B4-BE49-F238E27FC236}">
                  <a16:creationId xmlns:a16="http://schemas.microsoft.com/office/drawing/2014/main" id="{DD567BE5-6257-4F5D-9603-DA2B7D08261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1376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>
            <a:extLst>
              <a:ext uri="{FF2B5EF4-FFF2-40B4-BE49-F238E27FC236}">
                <a16:creationId xmlns:a16="http://schemas.microsoft.com/office/drawing/2014/main" id="{BC445645-F250-42E3-BE05-F7599AEC05CA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>
              <a:extLst>
                <a:ext uri="{FF2B5EF4-FFF2-40B4-BE49-F238E27FC236}">
                  <a16:creationId xmlns:a16="http://schemas.microsoft.com/office/drawing/2014/main" id="{A18F3257-0389-4A3F-A46B-7F4586023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>
              <a:extLst>
                <a:ext uri="{FF2B5EF4-FFF2-40B4-BE49-F238E27FC236}">
                  <a16:creationId xmlns:a16="http://schemas.microsoft.com/office/drawing/2014/main" id="{7A2B0823-434F-4D8F-8AF3-31556F330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>
            <a:extLst>
              <a:ext uri="{FF2B5EF4-FFF2-40B4-BE49-F238E27FC236}">
                <a16:creationId xmlns:a16="http://schemas.microsoft.com/office/drawing/2014/main" id="{B72E7D47-BFC2-4A98-B372-CBE0E5E02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>
            <a:extLst>
              <a:ext uri="{FF2B5EF4-FFF2-40B4-BE49-F238E27FC236}">
                <a16:creationId xmlns:a16="http://schemas.microsoft.com/office/drawing/2014/main" id="{40AB6296-827C-4479-9534-31C1404BA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>
            <a:extLst>
              <a:ext uri="{FF2B5EF4-FFF2-40B4-BE49-F238E27FC236}">
                <a16:creationId xmlns:a16="http://schemas.microsoft.com/office/drawing/2014/main" id="{A65ACD56-C828-4BDA-AFA5-05B0FB145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>
            <a:extLst>
              <a:ext uri="{FF2B5EF4-FFF2-40B4-BE49-F238E27FC236}">
                <a16:creationId xmlns:a16="http://schemas.microsoft.com/office/drawing/2014/main" id="{1322F4EE-DD81-44B4-8000-467DAF424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>
            <a:extLst>
              <a:ext uri="{FF2B5EF4-FFF2-40B4-BE49-F238E27FC236}">
                <a16:creationId xmlns:a16="http://schemas.microsoft.com/office/drawing/2014/main" id="{6CE92AA2-AE3D-4BEB-B6E3-EB9A4699F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>
            <a:extLst>
              <a:ext uri="{FF2B5EF4-FFF2-40B4-BE49-F238E27FC236}">
                <a16:creationId xmlns:a16="http://schemas.microsoft.com/office/drawing/2014/main" id="{441086EB-ABC2-475E-A80D-9BDA3FBC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>
            <a:extLst>
              <a:ext uri="{FF2B5EF4-FFF2-40B4-BE49-F238E27FC236}">
                <a16:creationId xmlns:a16="http://schemas.microsoft.com/office/drawing/2014/main" id="{57A302E4-F6B5-4826-BF30-76AA6F965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>
            <a:extLst>
              <a:ext uri="{FF2B5EF4-FFF2-40B4-BE49-F238E27FC236}">
                <a16:creationId xmlns:a16="http://schemas.microsoft.com/office/drawing/2014/main" id="{B73750E8-206E-4348-8C9E-66DDB0727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>
            <a:extLst>
              <a:ext uri="{FF2B5EF4-FFF2-40B4-BE49-F238E27FC236}">
                <a16:creationId xmlns:a16="http://schemas.microsoft.com/office/drawing/2014/main" id="{F6380C43-7C43-48DD-BD45-4F976DD5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>
            <a:extLst>
              <a:ext uri="{FF2B5EF4-FFF2-40B4-BE49-F238E27FC236}">
                <a16:creationId xmlns:a16="http://schemas.microsoft.com/office/drawing/2014/main" id="{190DC8DD-B941-4770-AF1E-5A5DEF94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>
            <a:extLst>
              <a:ext uri="{FF2B5EF4-FFF2-40B4-BE49-F238E27FC236}">
                <a16:creationId xmlns:a16="http://schemas.microsoft.com/office/drawing/2014/main" id="{5E03C9C8-A405-485B-BB85-7407988C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>
            <a:extLst>
              <a:ext uri="{FF2B5EF4-FFF2-40B4-BE49-F238E27FC236}">
                <a16:creationId xmlns:a16="http://schemas.microsoft.com/office/drawing/2014/main" id="{CFCEEB0B-F8C3-42A9-B37C-1CA65C5FB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>
            <a:extLst>
              <a:ext uri="{FF2B5EF4-FFF2-40B4-BE49-F238E27FC236}">
                <a16:creationId xmlns:a16="http://schemas.microsoft.com/office/drawing/2014/main" id="{373F0D5D-41FA-41CC-A6BF-F8901B14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>
            <a:extLst>
              <a:ext uri="{FF2B5EF4-FFF2-40B4-BE49-F238E27FC236}">
                <a16:creationId xmlns:a16="http://schemas.microsoft.com/office/drawing/2014/main" id="{6DA7C2A2-24DE-422C-AB90-EACB110C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>
            <a:extLst>
              <a:ext uri="{FF2B5EF4-FFF2-40B4-BE49-F238E27FC236}">
                <a16:creationId xmlns:a16="http://schemas.microsoft.com/office/drawing/2014/main" id="{EE51F67A-AFC1-4D72-BAB1-6EFA7C24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>
            <a:extLst>
              <a:ext uri="{FF2B5EF4-FFF2-40B4-BE49-F238E27FC236}">
                <a16:creationId xmlns:a16="http://schemas.microsoft.com/office/drawing/2014/main" id="{F19E400C-5129-4151-A36A-C3017DD3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>
            <a:extLst>
              <a:ext uri="{FF2B5EF4-FFF2-40B4-BE49-F238E27FC236}">
                <a16:creationId xmlns:a16="http://schemas.microsoft.com/office/drawing/2014/main" id="{BEBBE2DC-1B76-45F6-9B39-CFDCC5AD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>
            <a:extLst>
              <a:ext uri="{FF2B5EF4-FFF2-40B4-BE49-F238E27FC236}">
                <a16:creationId xmlns:a16="http://schemas.microsoft.com/office/drawing/2014/main" id="{0BE46943-2EC1-4972-BE00-A8A436EC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>
            <a:extLst>
              <a:ext uri="{FF2B5EF4-FFF2-40B4-BE49-F238E27FC236}">
                <a16:creationId xmlns:a16="http://schemas.microsoft.com/office/drawing/2014/main" id="{D0BF410B-931E-4B31-BBC8-CBEB2B2B9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>
            <a:extLst>
              <a:ext uri="{FF2B5EF4-FFF2-40B4-BE49-F238E27FC236}">
                <a16:creationId xmlns:a16="http://schemas.microsoft.com/office/drawing/2014/main" id="{DC55373C-BC3D-4AB8-87DF-DF36DB7D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>
            <a:extLst>
              <a:ext uri="{FF2B5EF4-FFF2-40B4-BE49-F238E27FC236}">
                <a16:creationId xmlns:a16="http://schemas.microsoft.com/office/drawing/2014/main" id="{C3F0FF29-A1E8-4055-BFEE-7433D5F0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>
            <a:extLst>
              <a:ext uri="{FF2B5EF4-FFF2-40B4-BE49-F238E27FC236}">
                <a16:creationId xmlns:a16="http://schemas.microsoft.com/office/drawing/2014/main" id="{D1974725-E2F4-4F9F-8FBA-54E5AD2D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>
            <a:extLst>
              <a:ext uri="{FF2B5EF4-FFF2-40B4-BE49-F238E27FC236}">
                <a16:creationId xmlns:a16="http://schemas.microsoft.com/office/drawing/2014/main" id="{B8E403B0-A59C-4CF4-9066-99B277CEC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>
            <a:extLst>
              <a:ext uri="{FF2B5EF4-FFF2-40B4-BE49-F238E27FC236}">
                <a16:creationId xmlns:a16="http://schemas.microsoft.com/office/drawing/2014/main" id="{F4E14431-7137-4C0F-8324-F136D151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>
            <a:extLst>
              <a:ext uri="{FF2B5EF4-FFF2-40B4-BE49-F238E27FC236}">
                <a16:creationId xmlns:a16="http://schemas.microsoft.com/office/drawing/2014/main" id="{039C3EAA-4113-4317-8F10-A51D0880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>
            <a:extLst>
              <a:ext uri="{FF2B5EF4-FFF2-40B4-BE49-F238E27FC236}">
                <a16:creationId xmlns:a16="http://schemas.microsoft.com/office/drawing/2014/main" id="{230427A0-782D-41C5-8561-30F3A75B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>
            <a:extLst>
              <a:ext uri="{FF2B5EF4-FFF2-40B4-BE49-F238E27FC236}">
                <a16:creationId xmlns:a16="http://schemas.microsoft.com/office/drawing/2014/main" id="{8B0964AE-2F91-403A-92AB-04CCC89D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>
            <a:extLst>
              <a:ext uri="{FF2B5EF4-FFF2-40B4-BE49-F238E27FC236}">
                <a16:creationId xmlns:a16="http://schemas.microsoft.com/office/drawing/2014/main" id="{9352566C-16F3-450C-937E-203347BD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>
            <a:extLst>
              <a:ext uri="{FF2B5EF4-FFF2-40B4-BE49-F238E27FC236}">
                <a16:creationId xmlns:a16="http://schemas.microsoft.com/office/drawing/2014/main" id="{DA2BE9BA-DCD3-46F7-A78C-A6345547E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>
            <a:extLst>
              <a:ext uri="{FF2B5EF4-FFF2-40B4-BE49-F238E27FC236}">
                <a16:creationId xmlns:a16="http://schemas.microsoft.com/office/drawing/2014/main" id="{5193307F-B4ED-4030-8C76-89C11A87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>
            <a:extLst>
              <a:ext uri="{FF2B5EF4-FFF2-40B4-BE49-F238E27FC236}">
                <a16:creationId xmlns:a16="http://schemas.microsoft.com/office/drawing/2014/main" id="{4D7984F1-B9BE-4335-BB44-BCF165BFC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>
            <a:extLst>
              <a:ext uri="{FF2B5EF4-FFF2-40B4-BE49-F238E27FC236}">
                <a16:creationId xmlns:a16="http://schemas.microsoft.com/office/drawing/2014/main" id="{613E876E-CEEF-4957-8227-C5A40B06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>
            <a:extLst>
              <a:ext uri="{FF2B5EF4-FFF2-40B4-BE49-F238E27FC236}">
                <a16:creationId xmlns:a16="http://schemas.microsoft.com/office/drawing/2014/main" id="{93F154BB-90F4-4D9F-8AE5-95A6A0C0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>
            <a:extLst>
              <a:ext uri="{FF2B5EF4-FFF2-40B4-BE49-F238E27FC236}">
                <a16:creationId xmlns:a16="http://schemas.microsoft.com/office/drawing/2014/main" id="{EE895095-882A-4512-A622-1B40180EF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>
            <a:extLst>
              <a:ext uri="{FF2B5EF4-FFF2-40B4-BE49-F238E27FC236}">
                <a16:creationId xmlns:a16="http://schemas.microsoft.com/office/drawing/2014/main" id="{7028FA4C-1B36-4DB1-8F3D-84874FB94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>
            <a:extLst>
              <a:ext uri="{FF2B5EF4-FFF2-40B4-BE49-F238E27FC236}">
                <a16:creationId xmlns:a16="http://schemas.microsoft.com/office/drawing/2014/main" id="{A3D0AD62-2F0E-47FE-B777-D0B48A71C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>
            <a:extLst>
              <a:ext uri="{FF2B5EF4-FFF2-40B4-BE49-F238E27FC236}">
                <a16:creationId xmlns:a16="http://schemas.microsoft.com/office/drawing/2014/main" id="{DC82A665-D810-4BEC-A9DF-54C6F34AF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>
            <a:extLst>
              <a:ext uri="{FF2B5EF4-FFF2-40B4-BE49-F238E27FC236}">
                <a16:creationId xmlns:a16="http://schemas.microsoft.com/office/drawing/2014/main" id="{81EEC440-CC57-4A0B-9DB4-7CDC87A41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>
            <a:extLst>
              <a:ext uri="{FF2B5EF4-FFF2-40B4-BE49-F238E27FC236}">
                <a16:creationId xmlns:a16="http://schemas.microsoft.com/office/drawing/2014/main" id="{B39C66DB-429B-4825-942B-9E524F644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>
            <a:extLst>
              <a:ext uri="{FF2B5EF4-FFF2-40B4-BE49-F238E27FC236}">
                <a16:creationId xmlns:a16="http://schemas.microsoft.com/office/drawing/2014/main" id="{0C770D6D-936F-4E4B-8D54-1099CE882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>
            <a:extLst>
              <a:ext uri="{FF2B5EF4-FFF2-40B4-BE49-F238E27FC236}">
                <a16:creationId xmlns:a16="http://schemas.microsoft.com/office/drawing/2014/main" id="{A608C2AA-3F7B-45DB-B4F8-5C113C0BE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>
            <a:extLst>
              <a:ext uri="{FF2B5EF4-FFF2-40B4-BE49-F238E27FC236}">
                <a16:creationId xmlns:a16="http://schemas.microsoft.com/office/drawing/2014/main" id="{1CA86B13-8788-45F0-9B7A-96D9E42A0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>
            <a:extLst>
              <a:ext uri="{FF2B5EF4-FFF2-40B4-BE49-F238E27FC236}">
                <a16:creationId xmlns:a16="http://schemas.microsoft.com/office/drawing/2014/main" id="{FCEA5099-FDF2-491B-BB52-469EE899E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>
            <a:extLst>
              <a:ext uri="{FF2B5EF4-FFF2-40B4-BE49-F238E27FC236}">
                <a16:creationId xmlns:a16="http://schemas.microsoft.com/office/drawing/2014/main" id="{06406A26-F338-4D5F-BF0B-EC6195C13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>
            <a:extLst>
              <a:ext uri="{FF2B5EF4-FFF2-40B4-BE49-F238E27FC236}">
                <a16:creationId xmlns:a16="http://schemas.microsoft.com/office/drawing/2014/main" id="{706AD4A5-FB35-4E0A-91D5-B1D74B101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>
            <a:extLst>
              <a:ext uri="{FF2B5EF4-FFF2-40B4-BE49-F238E27FC236}">
                <a16:creationId xmlns:a16="http://schemas.microsoft.com/office/drawing/2014/main" id="{8EB36848-BA7C-4915-836E-3617C235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60471" name="Text Box 92">
            <a:extLst>
              <a:ext uri="{FF2B5EF4-FFF2-40B4-BE49-F238E27FC236}">
                <a16:creationId xmlns:a16="http://schemas.microsoft.com/office/drawing/2014/main" id="{C6F480F3-A618-4571-A181-D7B3D7C0F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60472" name="Text Box 93">
            <a:extLst>
              <a:ext uri="{FF2B5EF4-FFF2-40B4-BE49-F238E27FC236}">
                <a16:creationId xmlns:a16="http://schemas.microsoft.com/office/drawing/2014/main" id="{1CAD0C7A-5E3B-496E-93ED-9E83172C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yet sent</a:t>
            </a:r>
          </a:p>
        </p:txBody>
      </p:sp>
      <p:sp>
        <p:nvSpPr>
          <p:cNvPr id="60473" name="Text Box 94">
            <a:extLst>
              <a:ext uri="{FF2B5EF4-FFF2-40B4-BE49-F238E27FC236}">
                <a16:creationId xmlns:a16="http://schemas.microsoft.com/office/drawing/2014/main" id="{BBC99113-5BA2-4C12-BBE7-70A92EA1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</p:txBody>
      </p:sp>
      <p:sp>
        <p:nvSpPr>
          <p:cNvPr id="60474" name="Text Box 96">
            <a:extLst>
              <a:ext uri="{FF2B5EF4-FFF2-40B4-BE49-F238E27FC236}">
                <a16:creationId xmlns:a16="http://schemas.microsoft.com/office/drawing/2014/main" id="{05785E7C-0EB2-4CE7-8004-6CACE6479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/>
              <a:t> N</a:t>
            </a:r>
          </a:p>
        </p:txBody>
      </p:sp>
      <p:grpSp>
        <p:nvGrpSpPr>
          <p:cNvPr id="75834" name="Group 99">
            <a:extLst>
              <a:ext uri="{FF2B5EF4-FFF2-40B4-BE49-F238E27FC236}">
                <a16:creationId xmlns:a16="http://schemas.microsoft.com/office/drawing/2014/main" id="{707BDAB2-9214-46C9-9DF2-1A22B10143E4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>
              <a:extLst>
                <a:ext uri="{FF2B5EF4-FFF2-40B4-BE49-F238E27FC236}">
                  <a16:creationId xmlns:a16="http://schemas.microsoft.com/office/drawing/2014/main" id="{00994DFE-5736-45E2-82DA-85A8F31F4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>
              <a:extLst>
                <a:ext uri="{FF2B5EF4-FFF2-40B4-BE49-F238E27FC236}">
                  <a16:creationId xmlns:a16="http://schemas.microsoft.com/office/drawing/2014/main" id="{06606810-EE82-435F-B139-D29D5114C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5835" name="Group 100">
            <a:extLst>
              <a:ext uri="{FF2B5EF4-FFF2-40B4-BE49-F238E27FC236}">
                <a16:creationId xmlns:a16="http://schemas.microsoft.com/office/drawing/2014/main" id="{DBB00CCF-534F-48F8-8119-E1604C811D2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>
              <a:extLst>
                <a:ext uri="{FF2B5EF4-FFF2-40B4-BE49-F238E27FC236}">
                  <a16:creationId xmlns:a16="http://schemas.microsoft.com/office/drawing/2014/main" id="{7652025E-0DAE-4F0F-894F-66DE58BFC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1745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>
              <a:extLst>
                <a:ext uri="{FF2B5EF4-FFF2-40B4-BE49-F238E27FC236}">
                  <a16:creationId xmlns:a16="http://schemas.microsoft.com/office/drawing/2014/main" id="{768F6C69-744E-4A69-BED6-15FAC3848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9" y="1699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>
            <a:extLst>
              <a:ext uri="{FF2B5EF4-FFF2-40B4-BE49-F238E27FC236}">
                <a16:creationId xmlns:a16="http://schemas.microsoft.com/office/drawing/2014/main" id="{BC0A158D-AE95-4E7C-BC73-F03F242E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/>
              <a:t>sender sequence number space </a:t>
            </a:r>
          </a:p>
        </p:txBody>
      </p:sp>
      <p:grpSp>
        <p:nvGrpSpPr>
          <p:cNvPr id="187591" name="Group 199">
            <a:extLst>
              <a:ext uri="{FF2B5EF4-FFF2-40B4-BE49-F238E27FC236}">
                <a16:creationId xmlns:a16="http://schemas.microsoft.com/office/drawing/2014/main" id="{B227357B-3675-49B1-8E4A-FE75818913BA}"/>
              </a:ext>
            </a:extLst>
          </p:cNvPr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>
              <a:extLst>
                <a:ext uri="{FF2B5EF4-FFF2-40B4-BE49-F238E27FC236}">
                  <a16:creationId xmlns:a16="http://schemas.microsoft.com/office/drawing/2014/main" id="{7723B673-9DCA-4C8C-90B4-DD9A290FF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5839" name="Group 172">
              <a:extLst>
                <a:ext uri="{FF2B5EF4-FFF2-40B4-BE49-F238E27FC236}">
                  <a16:creationId xmlns:a16="http://schemas.microsoft.com/office/drawing/2014/main" id="{3D031E96-D626-45B7-A232-2B883C7E91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0483" name="Rectangle 173">
                <a:extLst>
                  <a:ext uri="{FF2B5EF4-FFF2-40B4-BE49-F238E27FC236}">
                    <a16:creationId xmlns:a16="http://schemas.microsoft.com/office/drawing/2014/main" id="{DBFE5C1F-C49A-49DE-AB39-EEB3E678B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>
                <a:extLst>
                  <a:ext uri="{FF2B5EF4-FFF2-40B4-BE49-F238E27FC236}">
                    <a16:creationId xmlns:a16="http://schemas.microsoft.com/office/drawing/2014/main" id="{3C40192E-DA25-4009-AE08-A491F7F1F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>
                <a:extLst>
                  <a:ext uri="{FF2B5EF4-FFF2-40B4-BE49-F238E27FC236}">
                    <a16:creationId xmlns:a16="http://schemas.microsoft.com/office/drawing/2014/main" id="{1D1BBDBE-71CE-47A0-82AB-581858A80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>
                <a:extLst>
                  <a:ext uri="{FF2B5EF4-FFF2-40B4-BE49-F238E27FC236}">
                    <a16:creationId xmlns:a16="http://schemas.microsoft.com/office/drawing/2014/main" id="{07422B5D-7147-49DD-B8F2-AE05CEA4D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>
                <a:extLst>
                  <a:ext uri="{FF2B5EF4-FFF2-40B4-BE49-F238E27FC236}">
                    <a16:creationId xmlns:a16="http://schemas.microsoft.com/office/drawing/2014/main" id="{9F48620B-8B6E-47DE-965C-491EA807A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>
                <a:extLst>
                  <a:ext uri="{FF2B5EF4-FFF2-40B4-BE49-F238E27FC236}">
                    <a16:creationId xmlns:a16="http://schemas.microsoft.com/office/drawing/2014/main" id="{5484F0A4-57B8-47B5-8CB7-3D294EF9B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>
                <a:extLst>
                  <a:ext uri="{FF2B5EF4-FFF2-40B4-BE49-F238E27FC236}">
                    <a16:creationId xmlns:a16="http://schemas.microsoft.com/office/drawing/2014/main" id="{7C040B00-2395-4EA8-99A2-6FEFDAEA8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>
                <a:extLst>
                  <a:ext uri="{FF2B5EF4-FFF2-40B4-BE49-F238E27FC236}">
                    <a16:creationId xmlns:a16="http://schemas.microsoft.com/office/drawing/2014/main" id="{AE856650-6B64-4594-B3B5-87AD8EED1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>
                <a:extLst>
                  <a:ext uri="{FF2B5EF4-FFF2-40B4-BE49-F238E27FC236}">
                    <a16:creationId xmlns:a16="http://schemas.microsoft.com/office/drawing/2014/main" id="{4D7C102B-95D9-435A-AEA9-AD0D7A0D9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>
                <a:extLst>
                  <a:ext uri="{FF2B5EF4-FFF2-40B4-BE49-F238E27FC236}">
                    <a16:creationId xmlns:a16="http://schemas.microsoft.com/office/drawing/2014/main" id="{F3C0FE95-16D9-4D14-918F-0D06A8CB3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>
                <a:extLst>
                  <a:ext uri="{FF2B5EF4-FFF2-40B4-BE49-F238E27FC236}">
                    <a16:creationId xmlns:a16="http://schemas.microsoft.com/office/drawing/2014/main" id="{BFC8DDBE-106A-4430-86AB-D374FB084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>
                <a:extLst>
                  <a:ext uri="{FF2B5EF4-FFF2-40B4-BE49-F238E27FC236}">
                    <a16:creationId xmlns:a16="http://schemas.microsoft.com/office/drawing/2014/main" id="{7BAB9AA3-E2C1-4654-BF53-F23AC6AAE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>
                <a:extLst>
                  <a:ext uri="{FF2B5EF4-FFF2-40B4-BE49-F238E27FC236}">
                    <a16:creationId xmlns:a16="http://schemas.microsoft.com/office/drawing/2014/main" id="{511D6765-0145-4299-AA02-F2B0AF1D0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>
                <a:extLst>
                  <a:ext uri="{FF2B5EF4-FFF2-40B4-BE49-F238E27FC236}">
                    <a16:creationId xmlns:a16="http://schemas.microsoft.com/office/drawing/2014/main" id="{5571CEAB-1373-4704-8C6E-7651ACBEF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60497" name="Line 187">
                <a:extLst>
                  <a:ext uri="{FF2B5EF4-FFF2-40B4-BE49-F238E27FC236}">
                    <a16:creationId xmlns:a16="http://schemas.microsoft.com/office/drawing/2014/main" id="{ECCB6D19-CFF1-4527-B96D-DBC1D4D40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>
                <a:extLst>
                  <a:ext uri="{FF2B5EF4-FFF2-40B4-BE49-F238E27FC236}">
                    <a16:creationId xmlns:a16="http://schemas.microsoft.com/office/drawing/2014/main" id="{193B9DC8-802E-4B79-A63F-8F05DB71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>
              <a:extLst>
                <a:ext uri="{FF2B5EF4-FFF2-40B4-BE49-F238E27FC236}">
                  <a16:creationId xmlns:a16="http://schemas.microsoft.com/office/drawing/2014/main" id="{F0027DA4-845A-4F27-A544-772CCB279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outgoing segment from sender</a:t>
              </a:r>
            </a:p>
          </p:txBody>
        </p:sp>
        <p:sp>
          <p:nvSpPr>
            <p:cNvPr id="75841" name="Freeform 190">
              <a:extLst>
                <a:ext uri="{FF2B5EF4-FFF2-40B4-BE49-F238E27FC236}">
                  <a16:creationId xmlns:a16="http://schemas.microsoft.com/office/drawing/2014/main" id="{FE3DA894-FBE8-4F30-82EF-C198CDEF9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37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>
            <a:extLst>
              <a:ext uri="{FF2B5EF4-FFF2-40B4-BE49-F238E27FC236}">
                <a16:creationId xmlns:a16="http://schemas.microsoft.com/office/drawing/2014/main" id="{FE93133D-91A6-455D-8754-466589FC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7" name="Slide Number Placeholder 6">
            <a:extLst>
              <a:ext uri="{FF2B5EF4-FFF2-40B4-BE49-F238E27FC236}">
                <a16:creationId xmlns:a16="http://schemas.microsoft.com/office/drawing/2014/main" id="{4F0CEB6C-2FCC-46F2-922C-F7984625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1828010-2BC6-4DE3-AB7D-7E872FB2E7F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grpSp>
        <p:nvGrpSpPr>
          <p:cNvPr id="20483" name="Group 940">
            <a:extLst>
              <a:ext uri="{FF2B5EF4-FFF2-40B4-BE49-F238E27FC236}">
                <a16:creationId xmlns:a16="http://schemas.microsoft.com/office/drawing/2014/main" id="{021634B8-C9B6-4523-950E-8BEC973C587C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>
              <a:extLst>
                <a:ext uri="{FF2B5EF4-FFF2-40B4-BE49-F238E27FC236}">
                  <a16:creationId xmlns:a16="http://schemas.microsoft.com/office/drawing/2014/main" id="{126DD588-C7D2-48A7-8AAA-1B98330A9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>
              <a:extLst>
                <a:ext uri="{FF2B5EF4-FFF2-40B4-BE49-F238E27FC236}">
                  <a16:creationId xmlns:a16="http://schemas.microsoft.com/office/drawing/2014/main" id="{A77A865D-5D75-410B-8BB2-3D60DB6B3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>
                <a:extLst>
                  <a:ext uri="{FF2B5EF4-FFF2-40B4-BE49-F238E27FC236}">
                    <a16:creationId xmlns:a16="http://schemas.microsoft.com/office/drawing/2014/main" id="{873A18E0-E095-4E20-AFCF-8CFA3F32E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>
                <a:extLst>
                  <a:ext uri="{FF2B5EF4-FFF2-40B4-BE49-F238E27FC236}">
                    <a16:creationId xmlns:a16="http://schemas.microsoft.com/office/drawing/2014/main" id="{09247CC9-A76A-4808-B390-A2F7D0236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15" name="Freeform 945">
              <a:extLst>
                <a:ext uri="{FF2B5EF4-FFF2-40B4-BE49-F238E27FC236}">
                  <a16:creationId xmlns:a16="http://schemas.microsoft.com/office/drawing/2014/main" id="{62832DF7-36C0-4933-ABF2-3E9CA265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>
              <a:extLst>
                <a:ext uri="{FF2B5EF4-FFF2-40B4-BE49-F238E27FC236}">
                  <a16:creationId xmlns:a16="http://schemas.microsoft.com/office/drawing/2014/main" id="{2E52534C-2F5A-496A-9BDE-6CDFF2593F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>
              <a:extLst>
                <a:ext uri="{FF2B5EF4-FFF2-40B4-BE49-F238E27FC236}">
                  <a16:creationId xmlns:a16="http://schemas.microsoft.com/office/drawing/2014/main" id="{D14C66E0-3739-4D13-B4F9-D14324F93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>
              <a:extLst>
                <a:ext uri="{FF2B5EF4-FFF2-40B4-BE49-F238E27FC236}">
                  <a16:creationId xmlns:a16="http://schemas.microsoft.com/office/drawing/2014/main" id="{AEFE0703-95FA-4E5C-8000-3087044BEC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>
              <a:extLst>
                <a:ext uri="{FF2B5EF4-FFF2-40B4-BE49-F238E27FC236}">
                  <a16:creationId xmlns:a16="http://schemas.microsoft.com/office/drawing/2014/main" id="{CB578BEE-3683-4A56-A824-8112BC915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>
              <a:extLst>
                <a:ext uri="{FF2B5EF4-FFF2-40B4-BE49-F238E27FC236}">
                  <a16:creationId xmlns:a16="http://schemas.microsoft.com/office/drawing/2014/main" id="{DE473D06-08B6-4DBF-AE75-8D8F41593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>
              <a:extLst>
                <a:ext uri="{FF2B5EF4-FFF2-40B4-BE49-F238E27FC236}">
                  <a16:creationId xmlns:a16="http://schemas.microsoft.com/office/drawing/2014/main" id="{E2D82EEB-8425-4B3C-9866-0AECA390B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>
              <a:extLst>
                <a:ext uri="{FF2B5EF4-FFF2-40B4-BE49-F238E27FC236}">
                  <a16:creationId xmlns:a16="http://schemas.microsoft.com/office/drawing/2014/main" id="{0C20690F-1B7A-4703-B564-505DD7A30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>
              <a:extLst>
                <a:ext uri="{FF2B5EF4-FFF2-40B4-BE49-F238E27FC236}">
                  <a16:creationId xmlns:a16="http://schemas.microsoft.com/office/drawing/2014/main" id="{8E85DC2A-3E5F-47CD-9693-6ABCBCFBF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>
              <a:extLst>
                <a:ext uri="{FF2B5EF4-FFF2-40B4-BE49-F238E27FC236}">
                  <a16:creationId xmlns:a16="http://schemas.microsoft.com/office/drawing/2014/main" id="{170D7448-0B79-4EE3-A09C-6AFB2F317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>
              <a:extLst>
                <a:ext uri="{FF2B5EF4-FFF2-40B4-BE49-F238E27FC236}">
                  <a16:creationId xmlns:a16="http://schemas.microsoft.com/office/drawing/2014/main" id="{AD327A92-6651-49A5-8122-0F8867BB0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>
              <a:extLst>
                <a:ext uri="{FF2B5EF4-FFF2-40B4-BE49-F238E27FC236}">
                  <a16:creationId xmlns:a16="http://schemas.microsoft.com/office/drawing/2014/main" id="{F3A17A56-0D35-4CC9-9A3C-33DBB06F6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>
              <a:extLst>
                <a:ext uri="{FF2B5EF4-FFF2-40B4-BE49-F238E27FC236}">
                  <a16:creationId xmlns:a16="http://schemas.microsoft.com/office/drawing/2014/main" id="{B3BA8B94-7ED5-453D-B37F-1E0F2DA09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>
              <a:extLst>
                <a:ext uri="{FF2B5EF4-FFF2-40B4-BE49-F238E27FC236}">
                  <a16:creationId xmlns:a16="http://schemas.microsoft.com/office/drawing/2014/main" id="{A1C55065-95FA-4369-BA68-E7B5DFB6D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>
              <a:extLst>
                <a:ext uri="{FF2B5EF4-FFF2-40B4-BE49-F238E27FC236}">
                  <a16:creationId xmlns:a16="http://schemas.microsoft.com/office/drawing/2014/main" id="{61FD665C-C5BD-4700-BD7B-CF5AA9AFE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30" name="Group 960">
              <a:extLst>
                <a:ext uri="{FF2B5EF4-FFF2-40B4-BE49-F238E27FC236}">
                  <a16:creationId xmlns:a16="http://schemas.microsoft.com/office/drawing/2014/main" id="{8E462FE0-F9A7-4CBC-8802-9A23C823D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>
                <a:extLst>
                  <a:ext uri="{FF2B5EF4-FFF2-40B4-BE49-F238E27FC236}">
                    <a16:creationId xmlns:a16="http://schemas.microsoft.com/office/drawing/2014/main" id="{1A6BC89A-EA5B-4BDA-B29E-1CB14440C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>
                <a:extLst>
                  <a:ext uri="{FF2B5EF4-FFF2-40B4-BE49-F238E27FC236}">
                    <a16:creationId xmlns:a16="http://schemas.microsoft.com/office/drawing/2014/main" id="{932A137C-1C76-4296-970B-AC3F252C91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>
              <a:extLst>
                <a:ext uri="{FF2B5EF4-FFF2-40B4-BE49-F238E27FC236}">
                  <a16:creationId xmlns:a16="http://schemas.microsoft.com/office/drawing/2014/main" id="{F18D4219-D6AF-4731-B5E9-0F84168A7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>
              <a:extLst>
                <a:ext uri="{FF2B5EF4-FFF2-40B4-BE49-F238E27FC236}">
                  <a16:creationId xmlns:a16="http://schemas.microsoft.com/office/drawing/2014/main" id="{6618BC67-38EF-4D2B-9FA8-501442AE6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>
              <a:extLst>
                <a:ext uri="{FF2B5EF4-FFF2-40B4-BE49-F238E27FC236}">
                  <a16:creationId xmlns:a16="http://schemas.microsoft.com/office/drawing/2014/main" id="{488ADB6D-1F36-4ADB-B47B-626311B3F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>
              <a:extLst>
                <a:ext uri="{FF2B5EF4-FFF2-40B4-BE49-F238E27FC236}">
                  <a16:creationId xmlns:a16="http://schemas.microsoft.com/office/drawing/2014/main" id="{DA554309-1195-4938-A83B-D0828EC21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>
              <a:extLst>
                <a:ext uri="{FF2B5EF4-FFF2-40B4-BE49-F238E27FC236}">
                  <a16:creationId xmlns:a16="http://schemas.microsoft.com/office/drawing/2014/main" id="{CFAB671D-0B15-476F-925F-EBA2A0C0C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>
              <a:extLst>
                <a:ext uri="{FF2B5EF4-FFF2-40B4-BE49-F238E27FC236}">
                  <a16:creationId xmlns:a16="http://schemas.microsoft.com/office/drawing/2014/main" id="{4AA4C405-8AAB-490E-AF49-E8204E0FD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>
              <a:extLst>
                <a:ext uri="{FF2B5EF4-FFF2-40B4-BE49-F238E27FC236}">
                  <a16:creationId xmlns:a16="http://schemas.microsoft.com/office/drawing/2014/main" id="{87851069-11EF-48B4-A035-BBC284CF7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>
              <a:extLst>
                <a:ext uri="{FF2B5EF4-FFF2-40B4-BE49-F238E27FC236}">
                  <a16:creationId xmlns:a16="http://schemas.microsoft.com/office/drawing/2014/main" id="{DBFC033B-2B82-486E-A39D-8E3F4976C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>
              <a:extLst>
                <a:ext uri="{FF2B5EF4-FFF2-40B4-BE49-F238E27FC236}">
                  <a16:creationId xmlns:a16="http://schemas.microsoft.com/office/drawing/2014/main" id="{EA907AA0-3570-4BD7-AFC6-598BAD646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>
              <a:extLst>
                <a:ext uri="{FF2B5EF4-FFF2-40B4-BE49-F238E27FC236}">
                  <a16:creationId xmlns:a16="http://schemas.microsoft.com/office/drawing/2014/main" id="{C2575689-70B3-4630-A86D-E6EC9C522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>
              <a:extLst>
                <a:ext uri="{FF2B5EF4-FFF2-40B4-BE49-F238E27FC236}">
                  <a16:creationId xmlns:a16="http://schemas.microsoft.com/office/drawing/2014/main" id="{5281CF8B-DA3E-4CB4-8C26-E894D183F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>
              <a:extLst>
                <a:ext uri="{FF2B5EF4-FFF2-40B4-BE49-F238E27FC236}">
                  <a16:creationId xmlns:a16="http://schemas.microsoft.com/office/drawing/2014/main" id="{9752D24E-BBE1-447E-A2CD-D58825993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>
              <a:extLst>
                <a:ext uri="{FF2B5EF4-FFF2-40B4-BE49-F238E27FC236}">
                  <a16:creationId xmlns:a16="http://schemas.microsoft.com/office/drawing/2014/main" id="{0977DA0D-E865-4F70-9C0D-4B82DB5FE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>
              <a:extLst>
                <a:ext uri="{FF2B5EF4-FFF2-40B4-BE49-F238E27FC236}">
                  <a16:creationId xmlns:a16="http://schemas.microsoft.com/office/drawing/2014/main" id="{4418CF6C-C6F4-472C-BC3A-3DABFFD0F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>
              <a:extLst>
                <a:ext uri="{FF2B5EF4-FFF2-40B4-BE49-F238E27FC236}">
                  <a16:creationId xmlns:a16="http://schemas.microsoft.com/office/drawing/2014/main" id="{74BCFF61-BDAC-4F2A-AA64-4C5F45E89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>
              <a:extLst>
                <a:ext uri="{FF2B5EF4-FFF2-40B4-BE49-F238E27FC236}">
                  <a16:creationId xmlns:a16="http://schemas.microsoft.com/office/drawing/2014/main" id="{5E027FAD-3AC1-4AF2-A735-117716F3D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>
              <a:extLst>
                <a:ext uri="{FF2B5EF4-FFF2-40B4-BE49-F238E27FC236}">
                  <a16:creationId xmlns:a16="http://schemas.microsoft.com/office/drawing/2014/main" id="{9F2C85F3-41A1-4802-B5BE-606FA5DFC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>
              <a:extLst>
                <a:ext uri="{FF2B5EF4-FFF2-40B4-BE49-F238E27FC236}">
                  <a16:creationId xmlns:a16="http://schemas.microsoft.com/office/drawing/2014/main" id="{5E41459E-A3BB-4C84-9B44-1EDC2B9E59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>
              <a:extLst>
                <a:ext uri="{FF2B5EF4-FFF2-40B4-BE49-F238E27FC236}">
                  <a16:creationId xmlns:a16="http://schemas.microsoft.com/office/drawing/2014/main" id="{EEC8E9E0-A3FD-4243-B869-C630BB474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0" name="Group 982">
              <a:extLst>
                <a:ext uri="{FF2B5EF4-FFF2-40B4-BE49-F238E27FC236}">
                  <a16:creationId xmlns:a16="http://schemas.microsoft.com/office/drawing/2014/main" id="{269C7510-ACBF-48DC-991C-C201BAC11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>
                <a:extLst>
                  <a:ext uri="{FF2B5EF4-FFF2-40B4-BE49-F238E27FC236}">
                    <a16:creationId xmlns:a16="http://schemas.microsoft.com/office/drawing/2014/main" id="{19559A47-2736-4D9C-A0F8-94C6CB827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>
                <a:extLst>
                  <a:ext uri="{FF2B5EF4-FFF2-40B4-BE49-F238E27FC236}">
                    <a16:creationId xmlns:a16="http://schemas.microsoft.com/office/drawing/2014/main" id="{F9BFEED5-1D43-4F06-812A-756BC301D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>
                <a:extLst>
                  <a:ext uri="{FF2B5EF4-FFF2-40B4-BE49-F238E27FC236}">
                    <a16:creationId xmlns:a16="http://schemas.microsoft.com/office/drawing/2014/main" id="{11B226D9-6222-4E86-B9DF-EE8D930B1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>
                <a:extLst>
                  <a:ext uri="{FF2B5EF4-FFF2-40B4-BE49-F238E27FC236}">
                    <a16:creationId xmlns:a16="http://schemas.microsoft.com/office/drawing/2014/main" id="{30DF2EC9-BF97-435A-B605-B08897E9C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>
                <a:extLst>
                  <a:ext uri="{FF2B5EF4-FFF2-40B4-BE49-F238E27FC236}">
                    <a16:creationId xmlns:a16="http://schemas.microsoft.com/office/drawing/2014/main" id="{D3F61B6A-935B-4170-8A71-85821E1AB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>
                <a:extLst>
                  <a:ext uri="{FF2B5EF4-FFF2-40B4-BE49-F238E27FC236}">
                    <a16:creationId xmlns:a16="http://schemas.microsoft.com/office/drawing/2014/main" id="{EAC5CA62-8B06-4ED1-A021-49E750351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>
                <a:extLst>
                  <a:ext uri="{FF2B5EF4-FFF2-40B4-BE49-F238E27FC236}">
                    <a16:creationId xmlns:a16="http://schemas.microsoft.com/office/drawing/2014/main" id="{84B76697-06E0-4978-9EC8-1E5E05FD07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>
                <a:extLst>
                  <a:ext uri="{FF2B5EF4-FFF2-40B4-BE49-F238E27FC236}">
                    <a16:creationId xmlns:a16="http://schemas.microsoft.com/office/drawing/2014/main" id="{D0752A3F-BE2B-42B9-981E-1D649E5C2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>
                <a:extLst>
                  <a:ext uri="{FF2B5EF4-FFF2-40B4-BE49-F238E27FC236}">
                    <a16:creationId xmlns:a16="http://schemas.microsoft.com/office/drawing/2014/main" id="{AFF54251-7056-4FB7-83F0-3E038382E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>
                <a:extLst>
                  <a:ext uri="{FF2B5EF4-FFF2-40B4-BE49-F238E27FC236}">
                    <a16:creationId xmlns:a16="http://schemas.microsoft.com/office/drawing/2014/main" id="{A1EEA641-703F-44EA-9150-984D8F602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>
                <a:extLst>
                  <a:ext uri="{FF2B5EF4-FFF2-40B4-BE49-F238E27FC236}">
                    <a16:creationId xmlns:a16="http://schemas.microsoft.com/office/drawing/2014/main" id="{10853AF3-A79D-4FA5-BFCD-FEA48B698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>
                <a:extLst>
                  <a:ext uri="{FF2B5EF4-FFF2-40B4-BE49-F238E27FC236}">
                    <a16:creationId xmlns:a16="http://schemas.microsoft.com/office/drawing/2014/main" id="{DFDA5F82-7868-4BE5-BE92-EA11DDFA1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>
                <a:extLst>
                  <a:ext uri="{FF2B5EF4-FFF2-40B4-BE49-F238E27FC236}">
                    <a16:creationId xmlns:a16="http://schemas.microsoft.com/office/drawing/2014/main" id="{FFC93F6E-92E5-46A2-BF95-209A970E8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>
                <a:extLst>
                  <a:ext uri="{FF2B5EF4-FFF2-40B4-BE49-F238E27FC236}">
                    <a16:creationId xmlns:a16="http://schemas.microsoft.com/office/drawing/2014/main" id="{7852AF42-CA73-49CF-A4E7-B5EE1BF24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>
                <a:extLst>
                  <a:ext uri="{FF2B5EF4-FFF2-40B4-BE49-F238E27FC236}">
                    <a16:creationId xmlns:a16="http://schemas.microsoft.com/office/drawing/2014/main" id="{537E03FB-5121-4A35-BDF3-86B2E6FE7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>
                <a:extLst>
                  <a:ext uri="{FF2B5EF4-FFF2-40B4-BE49-F238E27FC236}">
                    <a16:creationId xmlns:a16="http://schemas.microsoft.com/office/drawing/2014/main" id="{1B89602A-7BF1-47C4-8EE5-A81181C98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20989" name="Picture 999" descr="cell_tower_radiation_gray">
                <a:extLst>
                  <a:ext uri="{FF2B5EF4-FFF2-40B4-BE49-F238E27FC236}">
                    <a16:creationId xmlns:a16="http://schemas.microsoft.com/office/drawing/2014/main" id="{6ABD42FB-7402-4CC6-9065-843C6C782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>
              <a:extLst>
                <a:ext uri="{FF2B5EF4-FFF2-40B4-BE49-F238E27FC236}">
                  <a16:creationId xmlns:a16="http://schemas.microsoft.com/office/drawing/2014/main" id="{F5F3568E-5126-434C-8DA1-F22DFD12C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>
                <a:extLst>
                  <a:ext uri="{FF2B5EF4-FFF2-40B4-BE49-F238E27FC236}">
                    <a16:creationId xmlns:a16="http://schemas.microsoft.com/office/drawing/2014/main" id="{DE0F88EB-E0B0-4DE5-9CD4-40A1702BA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965" name="Oval 407">
                <a:extLst>
                  <a:ext uri="{FF2B5EF4-FFF2-40B4-BE49-F238E27FC236}">
                    <a16:creationId xmlns:a16="http://schemas.microsoft.com/office/drawing/2014/main" id="{79A1C090-7BF1-40E3-AFA6-B717448B5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6" name="Rectangle 410">
                <a:extLst>
                  <a:ext uri="{FF2B5EF4-FFF2-40B4-BE49-F238E27FC236}">
                    <a16:creationId xmlns:a16="http://schemas.microsoft.com/office/drawing/2014/main" id="{D75C7A5B-B06B-4799-A22F-E20FF8F1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7" name="Oval 411">
                <a:extLst>
                  <a:ext uri="{FF2B5EF4-FFF2-40B4-BE49-F238E27FC236}">
                    <a16:creationId xmlns:a16="http://schemas.microsoft.com/office/drawing/2014/main" id="{E43F0129-692A-4DBA-AB6B-DCA33E65F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68" name="Group 1005">
                <a:extLst>
                  <a:ext uri="{FF2B5EF4-FFF2-40B4-BE49-F238E27FC236}">
                    <a16:creationId xmlns:a16="http://schemas.microsoft.com/office/drawing/2014/main" id="{5D02FCE2-F66B-48CF-B691-6C2C0DA1D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>
                  <a:extLst>
                    <a:ext uri="{FF2B5EF4-FFF2-40B4-BE49-F238E27FC236}">
                      <a16:creationId xmlns:a16="http://schemas.microsoft.com/office/drawing/2014/main" id="{72482FF5-34D9-41DA-A22E-1F02E534B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>
                  <a:extLst>
                    <a:ext uri="{FF2B5EF4-FFF2-40B4-BE49-F238E27FC236}">
                      <a16:creationId xmlns:a16="http://schemas.microsoft.com/office/drawing/2014/main" id="{CFC255B3-4A92-41BA-9DD7-8AEAE5494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>
                <a:extLst>
                  <a:ext uri="{FF2B5EF4-FFF2-40B4-BE49-F238E27FC236}">
                    <a16:creationId xmlns:a16="http://schemas.microsoft.com/office/drawing/2014/main" id="{3905FA40-BD79-42F2-99C1-FF9D01C70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>
                <a:extLst>
                  <a:ext uri="{FF2B5EF4-FFF2-40B4-BE49-F238E27FC236}">
                    <a16:creationId xmlns:a16="http://schemas.microsoft.com/office/drawing/2014/main" id="{B67BB81D-B468-4C3B-A952-DE43C7ACD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2" name="Group 1010">
              <a:extLst>
                <a:ext uri="{FF2B5EF4-FFF2-40B4-BE49-F238E27FC236}">
                  <a16:creationId xmlns:a16="http://schemas.microsoft.com/office/drawing/2014/main" id="{F2B13704-3E6D-4467-90AF-B669DAE09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>
                <a:extLst>
                  <a:ext uri="{FF2B5EF4-FFF2-40B4-BE49-F238E27FC236}">
                    <a16:creationId xmlns:a16="http://schemas.microsoft.com/office/drawing/2014/main" id="{DD53B4B1-9CBC-4DD7-88D3-BE32477E3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7" name="Rectangle 410">
                <a:extLst>
                  <a:ext uri="{FF2B5EF4-FFF2-40B4-BE49-F238E27FC236}">
                    <a16:creationId xmlns:a16="http://schemas.microsoft.com/office/drawing/2014/main" id="{967D5740-A798-49F7-830A-7F7840D69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8" name="Oval 411">
                <a:extLst>
                  <a:ext uri="{FF2B5EF4-FFF2-40B4-BE49-F238E27FC236}">
                    <a16:creationId xmlns:a16="http://schemas.microsoft.com/office/drawing/2014/main" id="{08B57CD1-588A-45CA-83FE-29D9409E9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59" name="Group 1014">
                <a:extLst>
                  <a:ext uri="{FF2B5EF4-FFF2-40B4-BE49-F238E27FC236}">
                    <a16:creationId xmlns:a16="http://schemas.microsoft.com/office/drawing/2014/main" id="{C5A0D4A4-8B83-4AC8-BA6C-48F409FC1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>
                  <a:extLst>
                    <a:ext uri="{FF2B5EF4-FFF2-40B4-BE49-F238E27FC236}">
                      <a16:creationId xmlns:a16="http://schemas.microsoft.com/office/drawing/2014/main" id="{546EAC30-3D5F-4DB0-B426-0465AFEA6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>
                  <a:extLst>
                    <a:ext uri="{FF2B5EF4-FFF2-40B4-BE49-F238E27FC236}">
                      <a16:creationId xmlns:a16="http://schemas.microsoft.com/office/drawing/2014/main" id="{9153835C-A571-4CC3-BB19-BCC0F5AE9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>
                <a:extLst>
                  <a:ext uri="{FF2B5EF4-FFF2-40B4-BE49-F238E27FC236}">
                    <a16:creationId xmlns:a16="http://schemas.microsoft.com/office/drawing/2014/main" id="{1B3D2756-8318-46C8-96AB-E3396AA70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>
                <a:extLst>
                  <a:ext uri="{FF2B5EF4-FFF2-40B4-BE49-F238E27FC236}">
                    <a16:creationId xmlns:a16="http://schemas.microsoft.com/office/drawing/2014/main" id="{86876A42-8D21-4AE6-97B4-DA83C9401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3" name="Group 1019">
              <a:extLst>
                <a:ext uri="{FF2B5EF4-FFF2-40B4-BE49-F238E27FC236}">
                  <a16:creationId xmlns:a16="http://schemas.microsoft.com/office/drawing/2014/main" id="{19C0732D-184A-43AB-AB01-A63F447DE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>
                <a:extLst>
                  <a:ext uri="{FF2B5EF4-FFF2-40B4-BE49-F238E27FC236}">
                    <a16:creationId xmlns:a16="http://schemas.microsoft.com/office/drawing/2014/main" id="{CCD66A01-5150-4994-BC62-FE6C4072C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9" name="Rectangle 410">
                <a:extLst>
                  <a:ext uri="{FF2B5EF4-FFF2-40B4-BE49-F238E27FC236}">
                    <a16:creationId xmlns:a16="http://schemas.microsoft.com/office/drawing/2014/main" id="{9B5CF3FA-5527-4CA7-9085-74D73B9AD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0" name="Oval 411">
                <a:extLst>
                  <a:ext uri="{FF2B5EF4-FFF2-40B4-BE49-F238E27FC236}">
                    <a16:creationId xmlns:a16="http://schemas.microsoft.com/office/drawing/2014/main" id="{E153B02E-C8B0-4880-84E9-BF3FA5417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51" name="Group 1023">
                <a:extLst>
                  <a:ext uri="{FF2B5EF4-FFF2-40B4-BE49-F238E27FC236}">
                    <a16:creationId xmlns:a16="http://schemas.microsoft.com/office/drawing/2014/main" id="{16F25F1A-112C-4903-90D3-4939AFE82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>
                  <a:extLst>
                    <a:ext uri="{FF2B5EF4-FFF2-40B4-BE49-F238E27FC236}">
                      <a16:creationId xmlns:a16="http://schemas.microsoft.com/office/drawing/2014/main" id="{22A82448-DCDF-44D6-A1E0-02102B0C8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>
                  <a:extLst>
                    <a:ext uri="{FF2B5EF4-FFF2-40B4-BE49-F238E27FC236}">
                      <a16:creationId xmlns:a16="http://schemas.microsoft.com/office/drawing/2014/main" id="{23E7C102-F696-4021-94D2-C4EF2E0B6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>
                <a:extLst>
                  <a:ext uri="{FF2B5EF4-FFF2-40B4-BE49-F238E27FC236}">
                    <a16:creationId xmlns:a16="http://schemas.microsoft.com/office/drawing/2014/main" id="{56BB4831-1D22-4009-9E3E-3BE816958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>
                <a:extLst>
                  <a:ext uri="{FF2B5EF4-FFF2-40B4-BE49-F238E27FC236}">
                    <a16:creationId xmlns:a16="http://schemas.microsoft.com/office/drawing/2014/main" id="{1EC4DC5C-A3F2-4E31-BE56-FE0C5D722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4" name="Group 1028">
              <a:extLst>
                <a:ext uri="{FF2B5EF4-FFF2-40B4-BE49-F238E27FC236}">
                  <a16:creationId xmlns:a16="http://schemas.microsoft.com/office/drawing/2014/main" id="{B1D462C6-A0F7-44FD-AFDC-1B2E3D8FE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>
                <a:extLst>
                  <a:ext uri="{FF2B5EF4-FFF2-40B4-BE49-F238E27FC236}">
                    <a16:creationId xmlns:a16="http://schemas.microsoft.com/office/drawing/2014/main" id="{C9624A98-3855-4DB9-B09D-300AD20C5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1" name="Rectangle 410">
                <a:extLst>
                  <a:ext uri="{FF2B5EF4-FFF2-40B4-BE49-F238E27FC236}">
                    <a16:creationId xmlns:a16="http://schemas.microsoft.com/office/drawing/2014/main" id="{306F0DB3-16F4-4722-BF97-89E3B3538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2" name="Oval 411">
                <a:extLst>
                  <a:ext uri="{FF2B5EF4-FFF2-40B4-BE49-F238E27FC236}">
                    <a16:creationId xmlns:a16="http://schemas.microsoft.com/office/drawing/2014/main" id="{19838C19-A420-4FBB-B4B1-49E806F11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43" name="Group 1032">
                <a:extLst>
                  <a:ext uri="{FF2B5EF4-FFF2-40B4-BE49-F238E27FC236}">
                    <a16:creationId xmlns:a16="http://schemas.microsoft.com/office/drawing/2014/main" id="{47686695-C2EF-45EB-BB4F-C99BC0935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>
                  <a:extLst>
                    <a:ext uri="{FF2B5EF4-FFF2-40B4-BE49-F238E27FC236}">
                      <a16:creationId xmlns:a16="http://schemas.microsoft.com/office/drawing/2014/main" id="{DB455D5F-1CC4-48DA-8BE9-C52E9EF8F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>
                  <a:extLst>
                    <a:ext uri="{FF2B5EF4-FFF2-40B4-BE49-F238E27FC236}">
                      <a16:creationId xmlns:a16="http://schemas.microsoft.com/office/drawing/2014/main" id="{C2A16BD5-007E-4C52-AB56-3233F9F27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>
                <a:extLst>
                  <a:ext uri="{FF2B5EF4-FFF2-40B4-BE49-F238E27FC236}">
                    <a16:creationId xmlns:a16="http://schemas.microsoft.com/office/drawing/2014/main" id="{3CAFABF3-64C5-4157-A9A2-916BA9CCF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>
                <a:extLst>
                  <a:ext uri="{FF2B5EF4-FFF2-40B4-BE49-F238E27FC236}">
                    <a16:creationId xmlns:a16="http://schemas.microsoft.com/office/drawing/2014/main" id="{0759C704-E74F-4181-A413-BD061C9C7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5" name="Group 1037">
              <a:extLst>
                <a:ext uri="{FF2B5EF4-FFF2-40B4-BE49-F238E27FC236}">
                  <a16:creationId xmlns:a16="http://schemas.microsoft.com/office/drawing/2014/main" id="{BEA10273-17B7-47ED-969C-15A75CF14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>
                <a:extLst>
                  <a:ext uri="{FF2B5EF4-FFF2-40B4-BE49-F238E27FC236}">
                    <a16:creationId xmlns:a16="http://schemas.microsoft.com/office/drawing/2014/main" id="{5E08B8BF-17FE-4D3E-808A-C61C45080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3" name="Rectangle 410">
                <a:extLst>
                  <a:ext uri="{FF2B5EF4-FFF2-40B4-BE49-F238E27FC236}">
                    <a16:creationId xmlns:a16="http://schemas.microsoft.com/office/drawing/2014/main" id="{43936639-E8AC-4E03-B4E4-45A43A64B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4" name="Oval 411">
                <a:extLst>
                  <a:ext uri="{FF2B5EF4-FFF2-40B4-BE49-F238E27FC236}">
                    <a16:creationId xmlns:a16="http://schemas.microsoft.com/office/drawing/2014/main" id="{4E100B69-2533-4B37-86AA-D1DC44463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35" name="Group 1041">
                <a:extLst>
                  <a:ext uri="{FF2B5EF4-FFF2-40B4-BE49-F238E27FC236}">
                    <a16:creationId xmlns:a16="http://schemas.microsoft.com/office/drawing/2014/main" id="{A13EC1BF-F1F2-4D52-B8DF-C1A850C86A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>
                  <a:extLst>
                    <a:ext uri="{FF2B5EF4-FFF2-40B4-BE49-F238E27FC236}">
                      <a16:creationId xmlns:a16="http://schemas.microsoft.com/office/drawing/2014/main" id="{375EA97C-73F6-41C9-9BA0-C13A5E71A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>
                  <a:extLst>
                    <a:ext uri="{FF2B5EF4-FFF2-40B4-BE49-F238E27FC236}">
                      <a16:creationId xmlns:a16="http://schemas.microsoft.com/office/drawing/2014/main" id="{96D69C23-6661-4122-86BD-3F05D27C8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>
                <a:extLst>
                  <a:ext uri="{FF2B5EF4-FFF2-40B4-BE49-F238E27FC236}">
                    <a16:creationId xmlns:a16="http://schemas.microsoft.com/office/drawing/2014/main" id="{A37FB264-BAF1-4129-91C3-E9C2653A0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>
                <a:extLst>
                  <a:ext uri="{FF2B5EF4-FFF2-40B4-BE49-F238E27FC236}">
                    <a16:creationId xmlns:a16="http://schemas.microsoft.com/office/drawing/2014/main" id="{8E2D2D56-4808-46DD-8538-66E78F25C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6" name="Group 1046">
              <a:extLst>
                <a:ext uri="{FF2B5EF4-FFF2-40B4-BE49-F238E27FC236}">
                  <a16:creationId xmlns:a16="http://schemas.microsoft.com/office/drawing/2014/main" id="{03F19834-B542-41FC-A37B-24CDCBD0E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>
                <a:extLst>
                  <a:ext uri="{FF2B5EF4-FFF2-40B4-BE49-F238E27FC236}">
                    <a16:creationId xmlns:a16="http://schemas.microsoft.com/office/drawing/2014/main" id="{033475B5-2159-4600-9E56-6BED7A498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5" name="Rectangle 410">
                <a:extLst>
                  <a:ext uri="{FF2B5EF4-FFF2-40B4-BE49-F238E27FC236}">
                    <a16:creationId xmlns:a16="http://schemas.microsoft.com/office/drawing/2014/main" id="{9E71458C-3A55-4737-B386-0F6136CCC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6" name="Oval 411">
                <a:extLst>
                  <a:ext uri="{FF2B5EF4-FFF2-40B4-BE49-F238E27FC236}">
                    <a16:creationId xmlns:a16="http://schemas.microsoft.com/office/drawing/2014/main" id="{498F3FCA-DE8A-4591-B610-728A2F84D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27" name="Group 1050">
                <a:extLst>
                  <a:ext uri="{FF2B5EF4-FFF2-40B4-BE49-F238E27FC236}">
                    <a16:creationId xmlns:a16="http://schemas.microsoft.com/office/drawing/2014/main" id="{3600B9CE-2014-4AC0-86F0-D5B50C78FD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>
                  <a:extLst>
                    <a:ext uri="{FF2B5EF4-FFF2-40B4-BE49-F238E27FC236}">
                      <a16:creationId xmlns:a16="http://schemas.microsoft.com/office/drawing/2014/main" id="{0C7F5F80-5A05-4DFD-B19C-E595BF5B4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>
                  <a:extLst>
                    <a:ext uri="{FF2B5EF4-FFF2-40B4-BE49-F238E27FC236}">
                      <a16:creationId xmlns:a16="http://schemas.microsoft.com/office/drawing/2014/main" id="{02FD180B-5188-4271-9D14-369341934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>
                <a:extLst>
                  <a:ext uri="{FF2B5EF4-FFF2-40B4-BE49-F238E27FC236}">
                    <a16:creationId xmlns:a16="http://schemas.microsoft.com/office/drawing/2014/main" id="{ED654323-E725-4418-8DF6-06DD17B2E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>
                <a:extLst>
                  <a:ext uri="{FF2B5EF4-FFF2-40B4-BE49-F238E27FC236}">
                    <a16:creationId xmlns:a16="http://schemas.microsoft.com/office/drawing/2014/main" id="{9C3A6C8B-3171-4ECC-8D76-6C7C708F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>
              <a:extLst>
                <a:ext uri="{FF2B5EF4-FFF2-40B4-BE49-F238E27FC236}">
                  <a16:creationId xmlns:a16="http://schemas.microsoft.com/office/drawing/2014/main" id="{725CC516-9FE0-4AC9-BFEF-BC717EFEC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58" name="Group 1056">
              <a:extLst>
                <a:ext uri="{FF2B5EF4-FFF2-40B4-BE49-F238E27FC236}">
                  <a16:creationId xmlns:a16="http://schemas.microsoft.com/office/drawing/2014/main" id="{2444D0A1-CC28-4813-97AC-0B59FCF3B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>
                <a:extLst>
                  <a:ext uri="{FF2B5EF4-FFF2-40B4-BE49-F238E27FC236}">
                    <a16:creationId xmlns:a16="http://schemas.microsoft.com/office/drawing/2014/main" id="{1DEFDB9D-AC86-4BF9-A247-57EA1505F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7" name="Rectangle 410">
                <a:extLst>
                  <a:ext uri="{FF2B5EF4-FFF2-40B4-BE49-F238E27FC236}">
                    <a16:creationId xmlns:a16="http://schemas.microsoft.com/office/drawing/2014/main" id="{79F99A6B-5F2D-464A-A912-75D8F1DA8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8" name="Oval 411">
                <a:extLst>
                  <a:ext uri="{FF2B5EF4-FFF2-40B4-BE49-F238E27FC236}">
                    <a16:creationId xmlns:a16="http://schemas.microsoft.com/office/drawing/2014/main" id="{7A2BA319-C725-476F-888D-292A4E896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19" name="Group 1060">
                <a:extLst>
                  <a:ext uri="{FF2B5EF4-FFF2-40B4-BE49-F238E27FC236}">
                    <a16:creationId xmlns:a16="http://schemas.microsoft.com/office/drawing/2014/main" id="{EABE883A-9D8F-491A-AAFC-F45D6EDBBD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>
                  <a:extLst>
                    <a:ext uri="{FF2B5EF4-FFF2-40B4-BE49-F238E27FC236}">
                      <a16:creationId xmlns:a16="http://schemas.microsoft.com/office/drawing/2014/main" id="{D9C95152-EA0C-403A-9D0F-CED614CC8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>
                  <a:extLst>
                    <a:ext uri="{FF2B5EF4-FFF2-40B4-BE49-F238E27FC236}">
                      <a16:creationId xmlns:a16="http://schemas.microsoft.com/office/drawing/2014/main" id="{1B196035-4AF9-4F03-B7E1-FD7174620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>
                <a:extLst>
                  <a:ext uri="{FF2B5EF4-FFF2-40B4-BE49-F238E27FC236}">
                    <a16:creationId xmlns:a16="http://schemas.microsoft.com/office/drawing/2014/main" id="{134ED038-30EF-49CD-83E3-EF93D5B9A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>
                <a:extLst>
                  <a:ext uri="{FF2B5EF4-FFF2-40B4-BE49-F238E27FC236}">
                    <a16:creationId xmlns:a16="http://schemas.microsoft.com/office/drawing/2014/main" id="{E67D7647-2801-49B6-A234-4D4297FEB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59" name="Group 1065">
              <a:extLst>
                <a:ext uri="{FF2B5EF4-FFF2-40B4-BE49-F238E27FC236}">
                  <a16:creationId xmlns:a16="http://schemas.microsoft.com/office/drawing/2014/main" id="{05BAFFF4-8A18-4BB5-AE03-070E9B5E4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>
                <a:extLst>
                  <a:ext uri="{FF2B5EF4-FFF2-40B4-BE49-F238E27FC236}">
                    <a16:creationId xmlns:a16="http://schemas.microsoft.com/office/drawing/2014/main" id="{C81D6362-935D-4E57-95A5-1A618985C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9" name="Rectangle 410">
                <a:extLst>
                  <a:ext uri="{FF2B5EF4-FFF2-40B4-BE49-F238E27FC236}">
                    <a16:creationId xmlns:a16="http://schemas.microsoft.com/office/drawing/2014/main" id="{CC47DCD9-F4D4-4D36-B700-C8EFB03BB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0" name="Oval 411">
                <a:extLst>
                  <a:ext uri="{FF2B5EF4-FFF2-40B4-BE49-F238E27FC236}">
                    <a16:creationId xmlns:a16="http://schemas.microsoft.com/office/drawing/2014/main" id="{1E65E52A-83B7-406C-9503-832D0786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11" name="Group 1069">
                <a:extLst>
                  <a:ext uri="{FF2B5EF4-FFF2-40B4-BE49-F238E27FC236}">
                    <a16:creationId xmlns:a16="http://schemas.microsoft.com/office/drawing/2014/main" id="{76CE7074-39A5-4450-AC3B-E092E4AA9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>
                  <a:extLst>
                    <a:ext uri="{FF2B5EF4-FFF2-40B4-BE49-F238E27FC236}">
                      <a16:creationId xmlns:a16="http://schemas.microsoft.com/office/drawing/2014/main" id="{9B2B0E7A-DCC7-4426-97E0-E85779262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>
                  <a:extLst>
                    <a:ext uri="{FF2B5EF4-FFF2-40B4-BE49-F238E27FC236}">
                      <a16:creationId xmlns:a16="http://schemas.microsoft.com/office/drawing/2014/main" id="{1C921851-FDB2-4175-A54E-B3C1422481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>
                <a:extLst>
                  <a:ext uri="{FF2B5EF4-FFF2-40B4-BE49-F238E27FC236}">
                    <a16:creationId xmlns:a16="http://schemas.microsoft.com/office/drawing/2014/main" id="{635DB5C1-03F0-4055-B236-32FFC4792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>
                <a:extLst>
                  <a:ext uri="{FF2B5EF4-FFF2-40B4-BE49-F238E27FC236}">
                    <a16:creationId xmlns:a16="http://schemas.microsoft.com/office/drawing/2014/main" id="{EB8BD4FC-3643-4F43-B12F-2266E674F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0" name="Group 1074">
              <a:extLst>
                <a:ext uri="{FF2B5EF4-FFF2-40B4-BE49-F238E27FC236}">
                  <a16:creationId xmlns:a16="http://schemas.microsoft.com/office/drawing/2014/main" id="{FC21CDEB-63A8-46E6-86B7-9CFB556AD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>
                <a:extLst>
                  <a:ext uri="{FF2B5EF4-FFF2-40B4-BE49-F238E27FC236}">
                    <a16:creationId xmlns:a16="http://schemas.microsoft.com/office/drawing/2014/main" id="{6AC27B9F-707C-48AC-9466-80A8897F3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1" name="Rectangle 410">
                <a:extLst>
                  <a:ext uri="{FF2B5EF4-FFF2-40B4-BE49-F238E27FC236}">
                    <a16:creationId xmlns:a16="http://schemas.microsoft.com/office/drawing/2014/main" id="{4054C0B3-847A-4A7D-8204-14E09F463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2" name="Oval 411">
                <a:extLst>
                  <a:ext uri="{FF2B5EF4-FFF2-40B4-BE49-F238E27FC236}">
                    <a16:creationId xmlns:a16="http://schemas.microsoft.com/office/drawing/2014/main" id="{CDE247D0-D424-4752-A973-89BA769B4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03" name="Group 1078">
                <a:extLst>
                  <a:ext uri="{FF2B5EF4-FFF2-40B4-BE49-F238E27FC236}">
                    <a16:creationId xmlns:a16="http://schemas.microsoft.com/office/drawing/2014/main" id="{FAC9FD18-8B77-4D57-BB70-0072F193E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>
                  <a:extLst>
                    <a:ext uri="{FF2B5EF4-FFF2-40B4-BE49-F238E27FC236}">
                      <a16:creationId xmlns:a16="http://schemas.microsoft.com/office/drawing/2014/main" id="{ED6EA495-7D6C-4F78-833D-5A763AD93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>
                  <a:extLst>
                    <a:ext uri="{FF2B5EF4-FFF2-40B4-BE49-F238E27FC236}">
                      <a16:creationId xmlns:a16="http://schemas.microsoft.com/office/drawing/2014/main" id="{9E267A1D-24DF-47CB-93C1-4ABDD22B8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>
                <a:extLst>
                  <a:ext uri="{FF2B5EF4-FFF2-40B4-BE49-F238E27FC236}">
                    <a16:creationId xmlns:a16="http://schemas.microsoft.com/office/drawing/2014/main" id="{96965C69-447F-43EA-8B8F-330F82AD8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>
                <a:extLst>
                  <a:ext uri="{FF2B5EF4-FFF2-40B4-BE49-F238E27FC236}">
                    <a16:creationId xmlns:a16="http://schemas.microsoft.com/office/drawing/2014/main" id="{812CD75F-07AD-49F4-91D3-B370E4855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1" name="Group 1083">
              <a:extLst>
                <a:ext uri="{FF2B5EF4-FFF2-40B4-BE49-F238E27FC236}">
                  <a16:creationId xmlns:a16="http://schemas.microsoft.com/office/drawing/2014/main" id="{F008DB26-0560-4A6B-8760-AE208F47A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>
                <a:extLst>
                  <a:ext uri="{FF2B5EF4-FFF2-40B4-BE49-F238E27FC236}">
                    <a16:creationId xmlns:a16="http://schemas.microsoft.com/office/drawing/2014/main" id="{3BD6C8C6-D640-4373-9454-526B3C327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3" name="Rectangle 410">
                <a:extLst>
                  <a:ext uri="{FF2B5EF4-FFF2-40B4-BE49-F238E27FC236}">
                    <a16:creationId xmlns:a16="http://schemas.microsoft.com/office/drawing/2014/main" id="{04465BDA-03BF-473F-BC88-2F3158EFE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4" name="Oval 411">
                <a:extLst>
                  <a:ext uri="{FF2B5EF4-FFF2-40B4-BE49-F238E27FC236}">
                    <a16:creationId xmlns:a16="http://schemas.microsoft.com/office/drawing/2014/main" id="{98101B8F-B5DE-4140-8530-F8DD180CD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95" name="Group 1087">
                <a:extLst>
                  <a:ext uri="{FF2B5EF4-FFF2-40B4-BE49-F238E27FC236}">
                    <a16:creationId xmlns:a16="http://schemas.microsoft.com/office/drawing/2014/main" id="{8D0DEFBE-E2DE-432D-B67D-CF30E0B17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>
                  <a:extLst>
                    <a:ext uri="{FF2B5EF4-FFF2-40B4-BE49-F238E27FC236}">
                      <a16:creationId xmlns:a16="http://schemas.microsoft.com/office/drawing/2014/main" id="{058C0603-534F-488F-BF72-00839002A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>
                  <a:extLst>
                    <a:ext uri="{FF2B5EF4-FFF2-40B4-BE49-F238E27FC236}">
                      <a16:creationId xmlns:a16="http://schemas.microsoft.com/office/drawing/2014/main" id="{076703BE-BF84-4121-B67F-89B704777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>
                <a:extLst>
                  <a:ext uri="{FF2B5EF4-FFF2-40B4-BE49-F238E27FC236}">
                    <a16:creationId xmlns:a16="http://schemas.microsoft.com/office/drawing/2014/main" id="{17C54636-C98C-4C3A-985B-D5907D397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>
                <a:extLst>
                  <a:ext uri="{FF2B5EF4-FFF2-40B4-BE49-F238E27FC236}">
                    <a16:creationId xmlns:a16="http://schemas.microsoft.com/office/drawing/2014/main" id="{DBA1D9EF-6C15-4AA1-A7E2-CCB2400D5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2" name="Group 1092">
              <a:extLst>
                <a:ext uri="{FF2B5EF4-FFF2-40B4-BE49-F238E27FC236}">
                  <a16:creationId xmlns:a16="http://schemas.microsoft.com/office/drawing/2014/main" id="{FE8A9C84-8A79-41A9-9748-8822071B50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>
                <a:extLst>
                  <a:ext uri="{FF2B5EF4-FFF2-40B4-BE49-F238E27FC236}">
                    <a16:creationId xmlns:a16="http://schemas.microsoft.com/office/drawing/2014/main" id="{7937A66A-C47C-4FB0-A66A-F5F4EDA2F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5" name="Rectangle 410">
                <a:extLst>
                  <a:ext uri="{FF2B5EF4-FFF2-40B4-BE49-F238E27FC236}">
                    <a16:creationId xmlns:a16="http://schemas.microsoft.com/office/drawing/2014/main" id="{05D75B67-88B7-46F5-BF27-F8692F1DE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6" name="Oval 411">
                <a:extLst>
                  <a:ext uri="{FF2B5EF4-FFF2-40B4-BE49-F238E27FC236}">
                    <a16:creationId xmlns:a16="http://schemas.microsoft.com/office/drawing/2014/main" id="{BD77CB27-E2FE-4CE7-9E9A-F0A19876F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87" name="Group 1096">
                <a:extLst>
                  <a:ext uri="{FF2B5EF4-FFF2-40B4-BE49-F238E27FC236}">
                    <a16:creationId xmlns:a16="http://schemas.microsoft.com/office/drawing/2014/main" id="{34010A48-6CB8-4328-9C1A-3E735E411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>
                  <a:extLst>
                    <a:ext uri="{FF2B5EF4-FFF2-40B4-BE49-F238E27FC236}">
                      <a16:creationId xmlns:a16="http://schemas.microsoft.com/office/drawing/2014/main" id="{C0F70793-734F-4597-BC90-5CC67465F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>
                  <a:extLst>
                    <a:ext uri="{FF2B5EF4-FFF2-40B4-BE49-F238E27FC236}">
                      <a16:creationId xmlns:a16="http://schemas.microsoft.com/office/drawing/2014/main" id="{7BD11D00-2783-4094-B4D5-5910BBF35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>
                <a:extLst>
                  <a:ext uri="{FF2B5EF4-FFF2-40B4-BE49-F238E27FC236}">
                    <a16:creationId xmlns:a16="http://schemas.microsoft.com/office/drawing/2014/main" id="{47FE87A4-E57F-403A-8597-2FEF6FC9A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>
                <a:extLst>
                  <a:ext uri="{FF2B5EF4-FFF2-40B4-BE49-F238E27FC236}">
                    <a16:creationId xmlns:a16="http://schemas.microsoft.com/office/drawing/2014/main" id="{C1B79A8E-042E-46AA-A86A-7638B80BE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3" name="Group 1101">
              <a:extLst>
                <a:ext uri="{FF2B5EF4-FFF2-40B4-BE49-F238E27FC236}">
                  <a16:creationId xmlns:a16="http://schemas.microsoft.com/office/drawing/2014/main" id="{C14B1E09-AFFC-4D59-841F-2B817C018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>
                <a:extLst>
                  <a:ext uri="{FF2B5EF4-FFF2-40B4-BE49-F238E27FC236}">
                    <a16:creationId xmlns:a16="http://schemas.microsoft.com/office/drawing/2014/main" id="{A93DCD37-E43F-41AC-B487-119FD027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7" name="Rectangle 410">
                <a:extLst>
                  <a:ext uri="{FF2B5EF4-FFF2-40B4-BE49-F238E27FC236}">
                    <a16:creationId xmlns:a16="http://schemas.microsoft.com/office/drawing/2014/main" id="{7780ABC3-76E2-4D96-B3A9-A1769EA9B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8" name="Oval 411">
                <a:extLst>
                  <a:ext uri="{FF2B5EF4-FFF2-40B4-BE49-F238E27FC236}">
                    <a16:creationId xmlns:a16="http://schemas.microsoft.com/office/drawing/2014/main" id="{E4AF95C2-EF05-43BA-98E8-95139B3E9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79" name="Group 1105">
                <a:extLst>
                  <a:ext uri="{FF2B5EF4-FFF2-40B4-BE49-F238E27FC236}">
                    <a16:creationId xmlns:a16="http://schemas.microsoft.com/office/drawing/2014/main" id="{F691A35B-31D3-469F-8A3F-122EBB9AC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>
                  <a:extLst>
                    <a:ext uri="{FF2B5EF4-FFF2-40B4-BE49-F238E27FC236}">
                      <a16:creationId xmlns:a16="http://schemas.microsoft.com/office/drawing/2014/main" id="{2C4AABD2-FB1F-4D78-BEF5-98D1087FA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>
                  <a:extLst>
                    <a:ext uri="{FF2B5EF4-FFF2-40B4-BE49-F238E27FC236}">
                      <a16:creationId xmlns:a16="http://schemas.microsoft.com/office/drawing/2014/main" id="{FE594D72-4E60-40C1-8E6A-C3062BEDE8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>
                <a:extLst>
                  <a:ext uri="{FF2B5EF4-FFF2-40B4-BE49-F238E27FC236}">
                    <a16:creationId xmlns:a16="http://schemas.microsoft.com/office/drawing/2014/main" id="{3663DA9C-C8A9-4EF1-9835-43F6E15EA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>
                <a:extLst>
                  <a:ext uri="{FF2B5EF4-FFF2-40B4-BE49-F238E27FC236}">
                    <a16:creationId xmlns:a16="http://schemas.microsoft.com/office/drawing/2014/main" id="{7F70BE70-3049-4760-9DA3-505F2D9F7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64" name="Group 1110">
              <a:extLst>
                <a:ext uri="{FF2B5EF4-FFF2-40B4-BE49-F238E27FC236}">
                  <a16:creationId xmlns:a16="http://schemas.microsoft.com/office/drawing/2014/main" id="{8AD60E92-E8EF-4B6D-ADAC-9A204079B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>
                <a:extLst>
                  <a:ext uri="{FF2B5EF4-FFF2-40B4-BE49-F238E27FC236}">
                    <a16:creationId xmlns:a16="http://schemas.microsoft.com/office/drawing/2014/main" id="{D42FC4F1-C5EE-4BAA-BFBC-B56655097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>
                  <a:extLst>
                    <a:ext uri="{FF2B5EF4-FFF2-40B4-BE49-F238E27FC236}">
                      <a16:creationId xmlns:a16="http://schemas.microsoft.com/office/drawing/2014/main" id="{82E6F8D2-B0A5-4785-A647-6086F273AD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>
                  <a:extLst>
                    <a:ext uri="{FF2B5EF4-FFF2-40B4-BE49-F238E27FC236}">
                      <a16:creationId xmlns:a16="http://schemas.microsoft.com/office/drawing/2014/main" id="{0C8BC1C7-5792-42F8-8CAF-417057DAA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>
                  <a:extLst>
                    <a:ext uri="{FF2B5EF4-FFF2-40B4-BE49-F238E27FC236}">
                      <a16:creationId xmlns:a16="http://schemas.microsoft.com/office/drawing/2014/main" id="{A2601116-337F-45A8-8E55-E9D0065F7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>
                  <a:extLst>
                    <a:ext uri="{FF2B5EF4-FFF2-40B4-BE49-F238E27FC236}">
                      <a16:creationId xmlns:a16="http://schemas.microsoft.com/office/drawing/2014/main" id="{99F0691D-7050-42EA-AF81-65F69E021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>
                  <a:extLst>
                    <a:ext uri="{FF2B5EF4-FFF2-40B4-BE49-F238E27FC236}">
                      <a16:creationId xmlns:a16="http://schemas.microsoft.com/office/drawing/2014/main" id="{4BCAA931-ECFD-42D6-8769-BDCB34CEBC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>
                  <a:extLst>
                    <a:ext uri="{FF2B5EF4-FFF2-40B4-BE49-F238E27FC236}">
                      <a16:creationId xmlns:a16="http://schemas.microsoft.com/office/drawing/2014/main" id="{51117D72-B01A-487C-AE2B-855C8AFEA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>
                  <a:extLst>
                    <a:ext uri="{FF2B5EF4-FFF2-40B4-BE49-F238E27FC236}">
                      <a16:creationId xmlns:a16="http://schemas.microsoft.com/office/drawing/2014/main" id="{6BA82929-D913-4070-AEDC-594EFA43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>
                  <a:extLst>
                    <a:ext uri="{FF2B5EF4-FFF2-40B4-BE49-F238E27FC236}">
                      <a16:creationId xmlns:a16="http://schemas.microsoft.com/office/drawing/2014/main" id="{D46B6729-29D5-4144-8312-BE9B2BE1A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>
                  <a:extLst>
                    <a:ext uri="{FF2B5EF4-FFF2-40B4-BE49-F238E27FC236}">
                      <a16:creationId xmlns:a16="http://schemas.microsoft.com/office/drawing/2014/main" id="{54DFC25E-DEF3-4B5B-8DF1-DFD59E793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>
                  <a:extLst>
                    <a:ext uri="{FF2B5EF4-FFF2-40B4-BE49-F238E27FC236}">
                      <a16:creationId xmlns:a16="http://schemas.microsoft.com/office/drawing/2014/main" id="{E3E0A94F-48BE-409D-88E1-104BA9102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>
                  <a:extLst>
                    <a:ext uri="{FF2B5EF4-FFF2-40B4-BE49-F238E27FC236}">
                      <a16:creationId xmlns:a16="http://schemas.microsoft.com/office/drawing/2014/main" id="{71C24DDD-7F43-497C-8EC0-7B48917F5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>
                  <a:extLst>
                    <a:ext uri="{FF2B5EF4-FFF2-40B4-BE49-F238E27FC236}">
                      <a16:creationId xmlns:a16="http://schemas.microsoft.com/office/drawing/2014/main" id="{6D16596B-8B62-4749-80D3-9E2BE93A8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>
                <a:extLst>
                  <a:ext uri="{FF2B5EF4-FFF2-40B4-BE49-F238E27FC236}">
                    <a16:creationId xmlns:a16="http://schemas.microsoft.com/office/drawing/2014/main" id="{A4687B31-5329-4BF9-AEFB-E2828AEAD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>
              <a:extLst>
                <a:ext uri="{FF2B5EF4-FFF2-40B4-BE49-F238E27FC236}">
                  <a16:creationId xmlns:a16="http://schemas.microsoft.com/office/drawing/2014/main" id="{D640F2A6-B270-4697-8E50-753A18C0F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>
                <a:extLst>
                  <a:ext uri="{FF2B5EF4-FFF2-40B4-BE49-F238E27FC236}">
                    <a16:creationId xmlns:a16="http://schemas.microsoft.com/office/drawing/2014/main" id="{9E4B309E-2B7A-4CF6-BC9D-0F9164A52A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>
                  <a:extLst>
                    <a:ext uri="{FF2B5EF4-FFF2-40B4-BE49-F238E27FC236}">
                      <a16:creationId xmlns:a16="http://schemas.microsoft.com/office/drawing/2014/main" id="{D1C124F7-2284-4357-AEBB-0CF418FC9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>
                  <a:extLst>
                    <a:ext uri="{FF2B5EF4-FFF2-40B4-BE49-F238E27FC236}">
                      <a16:creationId xmlns:a16="http://schemas.microsoft.com/office/drawing/2014/main" id="{5F8C107C-8449-41F8-8522-5B693B50F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>
                  <a:extLst>
                    <a:ext uri="{FF2B5EF4-FFF2-40B4-BE49-F238E27FC236}">
                      <a16:creationId xmlns:a16="http://schemas.microsoft.com/office/drawing/2014/main" id="{5108D1F8-A081-47D9-AC5F-C77C145C5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>
                  <a:extLst>
                    <a:ext uri="{FF2B5EF4-FFF2-40B4-BE49-F238E27FC236}">
                      <a16:creationId xmlns:a16="http://schemas.microsoft.com/office/drawing/2014/main" id="{C2750409-C807-4BE8-87FE-9EFBEAD51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>
                  <a:extLst>
                    <a:ext uri="{FF2B5EF4-FFF2-40B4-BE49-F238E27FC236}">
                      <a16:creationId xmlns:a16="http://schemas.microsoft.com/office/drawing/2014/main" id="{5B32BF78-3FE6-4885-BA45-7BF8C72E2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>
                  <a:extLst>
                    <a:ext uri="{FF2B5EF4-FFF2-40B4-BE49-F238E27FC236}">
                      <a16:creationId xmlns:a16="http://schemas.microsoft.com/office/drawing/2014/main" id="{230A567B-FA19-4D23-A8E1-56ED04561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>
                  <a:extLst>
                    <a:ext uri="{FF2B5EF4-FFF2-40B4-BE49-F238E27FC236}">
                      <a16:creationId xmlns:a16="http://schemas.microsoft.com/office/drawing/2014/main" id="{41B6B3D3-E6D4-4BC6-8E32-FB0B8B76C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>
                  <a:extLst>
                    <a:ext uri="{FF2B5EF4-FFF2-40B4-BE49-F238E27FC236}">
                      <a16:creationId xmlns:a16="http://schemas.microsoft.com/office/drawing/2014/main" id="{FFE49DBA-44BD-46C5-8201-8D282FD05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>
                  <a:extLst>
                    <a:ext uri="{FF2B5EF4-FFF2-40B4-BE49-F238E27FC236}">
                      <a16:creationId xmlns:a16="http://schemas.microsoft.com/office/drawing/2014/main" id="{C2482D39-6805-4FFD-AD4F-AD15F3EC8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>
                  <a:extLst>
                    <a:ext uri="{FF2B5EF4-FFF2-40B4-BE49-F238E27FC236}">
                      <a16:creationId xmlns:a16="http://schemas.microsoft.com/office/drawing/2014/main" id="{77491A74-8923-40EF-AA8C-64B29B999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>
                  <a:extLst>
                    <a:ext uri="{FF2B5EF4-FFF2-40B4-BE49-F238E27FC236}">
                      <a16:creationId xmlns:a16="http://schemas.microsoft.com/office/drawing/2014/main" id="{C8E3250F-2063-4BE8-B226-F62430E65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>
                  <a:extLst>
                    <a:ext uri="{FF2B5EF4-FFF2-40B4-BE49-F238E27FC236}">
                      <a16:creationId xmlns:a16="http://schemas.microsoft.com/office/drawing/2014/main" id="{A2620FB9-46B7-44F1-AFF0-C1FF7ABE9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>
                <a:extLst>
                  <a:ext uri="{FF2B5EF4-FFF2-40B4-BE49-F238E27FC236}">
                    <a16:creationId xmlns:a16="http://schemas.microsoft.com/office/drawing/2014/main" id="{DB68183A-8379-4486-8C62-744D000D1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>
              <a:extLst>
                <a:ext uri="{FF2B5EF4-FFF2-40B4-BE49-F238E27FC236}">
                  <a16:creationId xmlns:a16="http://schemas.microsoft.com/office/drawing/2014/main" id="{B8F37167-A4C9-4AE2-AE9C-D3F6EA8115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667" name="Group 1141">
              <a:extLst>
                <a:ext uri="{FF2B5EF4-FFF2-40B4-BE49-F238E27FC236}">
                  <a16:creationId xmlns:a16="http://schemas.microsoft.com/office/drawing/2014/main" id="{DF45F97F-45AE-4B08-B9DF-49421DAC8C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>
                <a:extLst>
                  <a:ext uri="{FF2B5EF4-FFF2-40B4-BE49-F238E27FC236}">
                    <a16:creationId xmlns:a16="http://schemas.microsoft.com/office/drawing/2014/main" id="{152C1727-97FB-4479-BA28-C74EF254BA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>
                <a:extLst>
                  <a:ext uri="{FF2B5EF4-FFF2-40B4-BE49-F238E27FC236}">
                    <a16:creationId xmlns:a16="http://schemas.microsoft.com/office/drawing/2014/main" id="{99E15A55-31D9-4999-8C44-6CBB02103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>
              <a:extLst>
                <a:ext uri="{FF2B5EF4-FFF2-40B4-BE49-F238E27FC236}">
                  <a16:creationId xmlns:a16="http://schemas.microsoft.com/office/drawing/2014/main" id="{F2E80322-3AB3-41B1-8C53-E5EEB06BF0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>
                <a:extLst>
                  <a:ext uri="{FF2B5EF4-FFF2-40B4-BE49-F238E27FC236}">
                    <a16:creationId xmlns:a16="http://schemas.microsoft.com/office/drawing/2014/main" id="{DA2BDEBE-27C3-4F12-849D-D962678AB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>
                <a:extLst>
                  <a:ext uri="{FF2B5EF4-FFF2-40B4-BE49-F238E27FC236}">
                    <a16:creationId xmlns:a16="http://schemas.microsoft.com/office/drawing/2014/main" id="{79AC4F10-CF21-4DE9-8A03-778AE98B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>
              <a:extLst>
                <a:ext uri="{FF2B5EF4-FFF2-40B4-BE49-F238E27FC236}">
                  <a16:creationId xmlns:a16="http://schemas.microsoft.com/office/drawing/2014/main" id="{2DD3968E-FC7D-4BE5-9190-A08AECBB8A0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>
                <a:extLst>
                  <a:ext uri="{FF2B5EF4-FFF2-40B4-BE49-F238E27FC236}">
                    <a16:creationId xmlns:a16="http://schemas.microsoft.com/office/drawing/2014/main" id="{6538FA4D-0B5C-4359-8A3B-3F35996904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>
                <a:extLst>
                  <a:ext uri="{FF2B5EF4-FFF2-40B4-BE49-F238E27FC236}">
                    <a16:creationId xmlns:a16="http://schemas.microsoft.com/office/drawing/2014/main" id="{3ABCD7DB-DF7D-44AA-ACA5-9D5874021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>
              <a:extLst>
                <a:ext uri="{FF2B5EF4-FFF2-40B4-BE49-F238E27FC236}">
                  <a16:creationId xmlns:a16="http://schemas.microsoft.com/office/drawing/2014/main" id="{82158727-4082-42D3-B548-8BBF16178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>
                <a:extLst>
                  <a:ext uri="{FF2B5EF4-FFF2-40B4-BE49-F238E27FC236}">
                    <a16:creationId xmlns:a16="http://schemas.microsoft.com/office/drawing/2014/main" id="{5237D6ED-1276-4A35-A496-A5907281C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>
                <a:extLst>
                  <a:ext uri="{FF2B5EF4-FFF2-40B4-BE49-F238E27FC236}">
                    <a16:creationId xmlns:a16="http://schemas.microsoft.com/office/drawing/2014/main" id="{F8E3E597-2059-4FE6-A2BA-95A4FDA2B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>
              <a:extLst>
                <a:ext uri="{FF2B5EF4-FFF2-40B4-BE49-F238E27FC236}">
                  <a16:creationId xmlns:a16="http://schemas.microsoft.com/office/drawing/2014/main" id="{CF931DB3-D30A-4645-9EE9-98305885D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>
              <a:extLst>
                <a:ext uri="{FF2B5EF4-FFF2-40B4-BE49-F238E27FC236}">
                  <a16:creationId xmlns:a16="http://schemas.microsoft.com/office/drawing/2014/main" id="{6A2BB224-3E4F-401C-B5C1-DA77B77A3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>
                <a:extLst>
                  <a:ext uri="{FF2B5EF4-FFF2-40B4-BE49-F238E27FC236}">
                    <a16:creationId xmlns:a16="http://schemas.microsoft.com/office/drawing/2014/main" id="{8CB76830-2C85-471F-B8BA-A6933E5C1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>
                <a:extLst>
                  <a:ext uri="{FF2B5EF4-FFF2-40B4-BE49-F238E27FC236}">
                    <a16:creationId xmlns:a16="http://schemas.microsoft.com/office/drawing/2014/main" id="{91FC351C-F2F3-4FCC-9F7D-4441B573FE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>
              <a:extLst>
                <a:ext uri="{FF2B5EF4-FFF2-40B4-BE49-F238E27FC236}">
                  <a16:creationId xmlns:a16="http://schemas.microsoft.com/office/drawing/2014/main" id="{A28AB191-74D9-482C-8340-4ABA7366C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>
                <a:extLst>
                  <a:ext uri="{FF2B5EF4-FFF2-40B4-BE49-F238E27FC236}">
                    <a16:creationId xmlns:a16="http://schemas.microsoft.com/office/drawing/2014/main" id="{07EFF065-747D-4CFC-9E0D-394BD6680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>
                <a:extLst>
                  <a:ext uri="{FF2B5EF4-FFF2-40B4-BE49-F238E27FC236}">
                    <a16:creationId xmlns:a16="http://schemas.microsoft.com/office/drawing/2014/main" id="{E7E53FDC-E9CC-4347-90CD-A155695C3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08" name="Freeform 1160">
                <a:extLst>
                  <a:ext uri="{FF2B5EF4-FFF2-40B4-BE49-F238E27FC236}">
                    <a16:creationId xmlns:a16="http://schemas.microsoft.com/office/drawing/2014/main" id="{F0A8971D-9FC6-4C41-8B15-E851EEBB8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>
                <a:extLst>
                  <a:ext uri="{FF2B5EF4-FFF2-40B4-BE49-F238E27FC236}">
                    <a16:creationId xmlns:a16="http://schemas.microsoft.com/office/drawing/2014/main" id="{0A5ACDA1-BEC9-4297-8D97-08A7256DC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>
                <a:extLst>
                  <a:ext uri="{FF2B5EF4-FFF2-40B4-BE49-F238E27FC236}">
                    <a16:creationId xmlns:a16="http://schemas.microsoft.com/office/drawing/2014/main" id="{A25EE0B6-AD6F-4618-9C3F-2FB25EC80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1" name="Group 1163">
                <a:extLst>
                  <a:ext uri="{FF2B5EF4-FFF2-40B4-BE49-F238E27FC236}">
                    <a16:creationId xmlns:a16="http://schemas.microsoft.com/office/drawing/2014/main" id="{66470D4B-87CE-4F24-8B3E-2F987D3346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>
                  <a:extLst>
                    <a:ext uri="{FF2B5EF4-FFF2-40B4-BE49-F238E27FC236}">
                      <a16:creationId xmlns:a16="http://schemas.microsoft.com/office/drawing/2014/main" id="{554218B7-E1C2-48FA-A84F-61F61DF80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>
                  <a:extLst>
                    <a:ext uri="{FF2B5EF4-FFF2-40B4-BE49-F238E27FC236}">
                      <a16:creationId xmlns:a16="http://schemas.microsoft.com/office/drawing/2014/main" id="{A010E1D4-258A-43D7-8EBA-DEE965B07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>
                <a:extLst>
                  <a:ext uri="{FF2B5EF4-FFF2-40B4-BE49-F238E27FC236}">
                    <a16:creationId xmlns:a16="http://schemas.microsoft.com/office/drawing/2014/main" id="{B4AAE349-1DBE-4828-BC4C-CEDB9695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3" name="Group 1167">
                <a:extLst>
                  <a:ext uri="{FF2B5EF4-FFF2-40B4-BE49-F238E27FC236}">
                    <a16:creationId xmlns:a16="http://schemas.microsoft.com/office/drawing/2014/main" id="{87AFBAE7-1FBD-4A49-8C03-EFCF3F58A3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>
                  <a:extLst>
                    <a:ext uri="{FF2B5EF4-FFF2-40B4-BE49-F238E27FC236}">
                      <a16:creationId xmlns:a16="http://schemas.microsoft.com/office/drawing/2014/main" id="{A24BA806-7103-41C6-A40E-298884CB98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>
                  <a:extLst>
                    <a:ext uri="{FF2B5EF4-FFF2-40B4-BE49-F238E27FC236}">
                      <a16:creationId xmlns:a16="http://schemas.microsoft.com/office/drawing/2014/main" id="{1CC2689B-0BAF-441C-9F5B-519DED96F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>
                <a:extLst>
                  <a:ext uri="{FF2B5EF4-FFF2-40B4-BE49-F238E27FC236}">
                    <a16:creationId xmlns:a16="http://schemas.microsoft.com/office/drawing/2014/main" id="{41E856E3-5D35-4B5B-A859-CB92D283D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>
                <a:extLst>
                  <a:ext uri="{FF2B5EF4-FFF2-40B4-BE49-F238E27FC236}">
                    <a16:creationId xmlns:a16="http://schemas.microsoft.com/office/drawing/2014/main" id="{21D52EE8-CDB5-4893-9C12-D50F3A893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816" name="Group 1172">
                <a:extLst>
                  <a:ext uri="{FF2B5EF4-FFF2-40B4-BE49-F238E27FC236}">
                    <a16:creationId xmlns:a16="http://schemas.microsoft.com/office/drawing/2014/main" id="{1B445FBF-6957-4C03-B08A-D571C04D1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>
                  <a:extLst>
                    <a:ext uri="{FF2B5EF4-FFF2-40B4-BE49-F238E27FC236}">
                      <a16:creationId xmlns:a16="http://schemas.microsoft.com/office/drawing/2014/main" id="{E0B0B441-8498-49ED-B8DC-F4C155103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>
                  <a:extLst>
                    <a:ext uri="{FF2B5EF4-FFF2-40B4-BE49-F238E27FC236}">
                      <a16:creationId xmlns:a16="http://schemas.microsoft.com/office/drawing/2014/main" id="{817116D3-BA69-49A4-A864-266695BF0F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817" name="Freeform 1175">
                <a:extLst>
                  <a:ext uri="{FF2B5EF4-FFF2-40B4-BE49-F238E27FC236}">
                    <a16:creationId xmlns:a16="http://schemas.microsoft.com/office/drawing/2014/main" id="{390FCD58-5341-48A6-BE40-68A381D6C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>
                <a:extLst>
                  <a:ext uri="{FF2B5EF4-FFF2-40B4-BE49-F238E27FC236}">
                    <a16:creationId xmlns:a16="http://schemas.microsoft.com/office/drawing/2014/main" id="{324B7F37-BB85-47E4-A7D2-8A357BFD12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>
                  <a:extLst>
                    <a:ext uri="{FF2B5EF4-FFF2-40B4-BE49-F238E27FC236}">
                      <a16:creationId xmlns:a16="http://schemas.microsoft.com/office/drawing/2014/main" id="{7893FA76-EECA-47B1-8F3E-FA22E59A0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>
                  <a:extLst>
                    <a:ext uri="{FF2B5EF4-FFF2-40B4-BE49-F238E27FC236}">
                      <a16:creationId xmlns:a16="http://schemas.microsoft.com/office/drawing/2014/main" id="{881E398B-AB93-4683-918A-1A8F0A6CA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>
                <a:extLst>
                  <a:ext uri="{FF2B5EF4-FFF2-40B4-BE49-F238E27FC236}">
                    <a16:creationId xmlns:a16="http://schemas.microsoft.com/office/drawing/2014/main" id="{041FA22A-9BD0-4413-850A-BB4DAD764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0" name="Freeform 1180">
                <a:extLst>
                  <a:ext uri="{FF2B5EF4-FFF2-40B4-BE49-F238E27FC236}">
                    <a16:creationId xmlns:a16="http://schemas.microsoft.com/office/drawing/2014/main" id="{7F5CCE32-5F3C-4A66-9B95-B8371A40C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>
                <a:extLst>
                  <a:ext uri="{FF2B5EF4-FFF2-40B4-BE49-F238E27FC236}">
                    <a16:creationId xmlns:a16="http://schemas.microsoft.com/office/drawing/2014/main" id="{F1959F47-7774-4720-9359-C1523644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>
                <a:extLst>
                  <a:ext uri="{FF2B5EF4-FFF2-40B4-BE49-F238E27FC236}">
                    <a16:creationId xmlns:a16="http://schemas.microsoft.com/office/drawing/2014/main" id="{B6855ECF-E9AC-4DC2-8980-66BBD5ED6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823" name="Freeform 1183">
                <a:extLst>
                  <a:ext uri="{FF2B5EF4-FFF2-40B4-BE49-F238E27FC236}">
                    <a16:creationId xmlns:a16="http://schemas.microsoft.com/office/drawing/2014/main" id="{3E0097D3-C1C0-4E42-8B90-33FDC5ABF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>
                <a:extLst>
                  <a:ext uri="{FF2B5EF4-FFF2-40B4-BE49-F238E27FC236}">
                    <a16:creationId xmlns:a16="http://schemas.microsoft.com/office/drawing/2014/main" id="{6297D635-3054-49F7-92C6-D7334F6B7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>
                <a:extLst>
                  <a:ext uri="{FF2B5EF4-FFF2-40B4-BE49-F238E27FC236}">
                    <a16:creationId xmlns:a16="http://schemas.microsoft.com/office/drawing/2014/main" id="{42507E8D-B644-4F65-8BF8-17B204942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>
                <a:extLst>
                  <a:ext uri="{FF2B5EF4-FFF2-40B4-BE49-F238E27FC236}">
                    <a16:creationId xmlns:a16="http://schemas.microsoft.com/office/drawing/2014/main" id="{0D0DC755-6B52-4FBE-ADC8-79A97A7C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>
                <a:extLst>
                  <a:ext uri="{FF2B5EF4-FFF2-40B4-BE49-F238E27FC236}">
                    <a16:creationId xmlns:a16="http://schemas.microsoft.com/office/drawing/2014/main" id="{3381E271-63C5-420B-90AD-6F9429C2D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>
                <a:extLst>
                  <a:ext uri="{FF2B5EF4-FFF2-40B4-BE49-F238E27FC236}">
                    <a16:creationId xmlns:a16="http://schemas.microsoft.com/office/drawing/2014/main" id="{05E2233B-1393-4CE0-975F-35FDF7E2A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>
                <a:extLst>
                  <a:ext uri="{FF2B5EF4-FFF2-40B4-BE49-F238E27FC236}">
                    <a16:creationId xmlns:a16="http://schemas.microsoft.com/office/drawing/2014/main" id="{435D4985-E299-41A3-B2FB-0C38C36DE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4" name="Group 1190">
              <a:extLst>
                <a:ext uri="{FF2B5EF4-FFF2-40B4-BE49-F238E27FC236}">
                  <a16:creationId xmlns:a16="http://schemas.microsoft.com/office/drawing/2014/main" id="{243B6F23-01DA-4B2E-9371-6C7A27F34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>
                <a:extLst>
                  <a:ext uri="{FF2B5EF4-FFF2-40B4-BE49-F238E27FC236}">
                    <a16:creationId xmlns:a16="http://schemas.microsoft.com/office/drawing/2014/main" id="{BDA79648-9453-424C-85F6-D3A933B7E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>
                <a:extLst>
                  <a:ext uri="{FF2B5EF4-FFF2-40B4-BE49-F238E27FC236}">
                    <a16:creationId xmlns:a16="http://schemas.microsoft.com/office/drawing/2014/main" id="{5E084CF5-3B67-4C35-8FD1-D3C2BE3EF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76" name="Freeform 1193">
                <a:extLst>
                  <a:ext uri="{FF2B5EF4-FFF2-40B4-BE49-F238E27FC236}">
                    <a16:creationId xmlns:a16="http://schemas.microsoft.com/office/drawing/2014/main" id="{265C599C-DC36-4233-8193-5B8AD9F6F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>
                <a:extLst>
                  <a:ext uri="{FF2B5EF4-FFF2-40B4-BE49-F238E27FC236}">
                    <a16:creationId xmlns:a16="http://schemas.microsoft.com/office/drawing/2014/main" id="{FC469EAC-58A6-492B-A33D-D3BFEF69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>
                <a:extLst>
                  <a:ext uri="{FF2B5EF4-FFF2-40B4-BE49-F238E27FC236}">
                    <a16:creationId xmlns:a16="http://schemas.microsoft.com/office/drawing/2014/main" id="{7E15993A-4A24-4EB9-ADC3-51B3F400D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79" name="Group 1196">
                <a:extLst>
                  <a:ext uri="{FF2B5EF4-FFF2-40B4-BE49-F238E27FC236}">
                    <a16:creationId xmlns:a16="http://schemas.microsoft.com/office/drawing/2014/main" id="{59704C04-E602-476F-BA67-194AD4B15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>
                  <a:extLst>
                    <a:ext uri="{FF2B5EF4-FFF2-40B4-BE49-F238E27FC236}">
                      <a16:creationId xmlns:a16="http://schemas.microsoft.com/office/drawing/2014/main" id="{243D62A4-2068-4BC9-A512-3E52695047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>
                  <a:extLst>
                    <a:ext uri="{FF2B5EF4-FFF2-40B4-BE49-F238E27FC236}">
                      <a16:creationId xmlns:a16="http://schemas.microsoft.com/office/drawing/2014/main" id="{DA414219-74F6-4919-BF66-045DA6D31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>
                <a:extLst>
                  <a:ext uri="{FF2B5EF4-FFF2-40B4-BE49-F238E27FC236}">
                    <a16:creationId xmlns:a16="http://schemas.microsoft.com/office/drawing/2014/main" id="{E7DC8E6E-2258-45FC-AB09-265F42B2E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1" name="Group 1200">
                <a:extLst>
                  <a:ext uri="{FF2B5EF4-FFF2-40B4-BE49-F238E27FC236}">
                    <a16:creationId xmlns:a16="http://schemas.microsoft.com/office/drawing/2014/main" id="{0E4CA4FE-6CBC-4854-B233-CD6E48344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>
                  <a:extLst>
                    <a:ext uri="{FF2B5EF4-FFF2-40B4-BE49-F238E27FC236}">
                      <a16:creationId xmlns:a16="http://schemas.microsoft.com/office/drawing/2014/main" id="{97C5A983-BE53-4356-985D-AF69B725C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>
                  <a:extLst>
                    <a:ext uri="{FF2B5EF4-FFF2-40B4-BE49-F238E27FC236}">
                      <a16:creationId xmlns:a16="http://schemas.microsoft.com/office/drawing/2014/main" id="{90E144C9-614A-4C15-8D01-12EC2BFBA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>
                <a:extLst>
                  <a:ext uri="{FF2B5EF4-FFF2-40B4-BE49-F238E27FC236}">
                    <a16:creationId xmlns:a16="http://schemas.microsoft.com/office/drawing/2014/main" id="{4A6BC806-E69F-4624-A45B-5190DB13E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>
                <a:extLst>
                  <a:ext uri="{FF2B5EF4-FFF2-40B4-BE49-F238E27FC236}">
                    <a16:creationId xmlns:a16="http://schemas.microsoft.com/office/drawing/2014/main" id="{B542DAC9-B6DC-433D-960C-192FA8087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20784" name="Group 1205">
                <a:extLst>
                  <a:ext uri="{FF2B5EF4-FFF2-40B4-BE49-F238E27FC236}">
                    <a16:creationId xmlns:a16="http://schemas.microsoft.com/office/drawing/2014/main" id="{FC4B5796-022F-49A7-9EDA-54E852E12E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>
                  <a:extLst>
                    <a:ext uri="{FF2B5EF4-FFF2-40B4-BE49-F238E27FC236}">
                      <a16:creationId xmlns:a16="http://schemas.microsoft.com/office/drawing/2014/main" id="{41A2357A-63F6-486B-9BE6-C60017A72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>
                  <a:extLst>
                    <a:ext uri="{FF2B5EF4-FFF2-40B4-BE49-F238E27FC236}">
                      <a16:creationId xmlns:a16="http://schemas.microsoft.com/office/drawing/2014/main" id="{B49F5EC7-986E-4A60-B0AE-430738573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85" name="Freeform 1208">
                <a:extLst>
                  <a:ext uri="{FF2B5EF4-FFF2-40B4-BE49-F238E27FC236}">
                    <a16:creationId xmlns:a16="http://schemas.microsoft.com/office/drawing/2014/main" id="{8EFC6545-11FD-4C36-884C-E6302A4F6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>
                <a:extLst>
                  <a:ext uri="{FF2B5EF4-FFF2-40B4-BE49-F238E27FC236}">
                    <a16:creationId xmlns:a16="http://schemas.microsoft.com/office/drawing/2014/main" id="{C6BFF88B-C4C7-49F0-98CB-48B5E4FBF4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>
                  <a:extLst>
                    <a:ext uri="{FF2B5EF4-FFF2-40B4-BE49-F238E27FC236}">
                      <a16:creationId xmlns:a16="http://schemas.microsoft.com/office/drawing/2014/main" id="{D700201E-A7F5-44BB-A311-ABC38ED36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>
                  <a:extLst>
                    <a:ext uri="{FF2B5EF4-FFF2-40B4-BE49-F238E27FC236}">
                      <a16:creationId xmlns:a16="http://schemas.microsoft.com/office/drawing/2014/main" id="{3BF8C1E1-714D-4E74-B46A-A35B2A52B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>
                <a:extLst>
                  <a:ext uri="{FF2B5EF4-FFF2-40B4-BE49-F238E27FC236}">
                    <a16:creationId xmlns:a16="http://schemas.microsoft.com/office/drawing/2014/main" id="{9ADC89E1-E5D5-4B87-8F64-E51C34D3B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88" name="Freeform 1213">
                <a:extLst>
                  <a:ext uri="{FF2B5EF4-FFF2-40B4-BE49-F238E27FC236}">
                    <a16:creationId xmlns:a16="http://schemas.microsoft.com/office/drawing/2014/main" id="{EE2C15DC-DBF8-4E09-86A4-CF8BD739D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>
                <a:extLst>
                  <a:ext uri="{FF2B5EF4-FFF2-40B4-BE49-F238E27FC236}">
                    <a16:creationId xmlns:a16="http://schemas.microsoft.com/office/drawing/2014/main" id="{A7E5BE11-0660-42AE-BF1E-31F6ED31B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>
                <a:extLst>
                  <a:ext uri="{FF2B5EF4-FFF2-40B4-BE49-F238E27FC236}">
                    <a16:creationId xmlns:a16="http://schemas.microsoft.com/office/drawing/2014/main" id="{60419C1C-F259-4805-B64A-448F99CA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91" name="Freeform 1216">
                <a:extLst>
                  <a:ext uri="{FF2B5EF4-FFF2-40B4-BE49-F238E27FC236}">
                    <a16:creationId xmlns:a16="http://schemas.microsoft.com/office/drawing/2014/main" id="{C5D1ACB9-F88F-4AC9-813E-FAE237093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>
                <a:extLst>
                  <a:ext uri="{FF2B5EF4-FFF2-40B4-BE49-F238E27FC236}">
                    <a16:creationId xmlns:a16="http://schemas.microsoft.com/office/drawing/2014/main" id="{E78724A9-EC29-4B03-B49B-A7939B77B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>
                <a:extLst>
                  <a:ext uri="{FF2B5EF4-FFF2-40B4-BE49-F238E27FC236}">
                    <a16:creationId xmlns:a16="http://schemas.microsoft.com/office/drawing/2014/main" id="{11A488A1-9142-4ECA-B935-32608CDC7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>
                <a:extLst>
                  <a:ext uri="{FF2B5EF4-FFF2-40B4-BE49-F238E27FC236}">
                    <a16:creationId xmlns:a16="http://schemas.microsoft.com/office/drawing/2014/main" id="{40100A55-B65C-4253-A4B2-00EBBB874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>
                <a:extLst>
                  <a:ext uri="{FF2B5EF4-FFF2-40B4-BE49-F238E27FC236}">
                    <a16:creationId xmlns:a16="http://schemas.microsoft.com/office/drawing/2014/main" id="{B9C0FDEB-18A6-4175-997C-B3FB8F962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>
                <a:extLst>
                  <a:ext uri="{FF2B5EF4-FFF2-40B4-BE49-F238E27FC236}">
                    <a16:creationId xmlns:a16="http://schemas.microsoft.com/office/drawing/2014/main" id="{016CB4CB-8087-46ED-AAFC-9C37046E9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>
                <a:extLst>
                  <a:ext uri="{FF2B5EF4-FFF2-40B4-BE49-F238E27FC236}">
                    <a16:creationId xmlns:a16="http://schemas.microsoft.com/office/drawing/2014/main" id="{48449605-3067-42E5-A554-F5B540EB4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20675" name="Group 1223">
              <a:extLst>
                <a:ext uri="{FF2B5EF4-FFF2-40B4-BE49-F238E27FC236}">
                  <a16:creationId xmlns:a16="http://schemas.microsoft.com/office/drawing/2014/main" id="{99D1CB4E-530D-4647-B7E8-016238A3E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>
                <a:extLst>
                  <a:ext uri="{FF2B5EF4-FFF2-40B4-BE49-F238E27FC236}">
                    <a16:creationId xmlns:a16="http://schemas.microsoft.com/office/drawing/2014/main" id="{B1B88AF3-4C94-4F8B-9726-ACE75C0AEF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>
                <a:extLst>
                  <a:ext uri="{FF2B5EF4-FFF2-40B4-BE49-F238E27FC236}">
                    <a16:creationId xmlns:a16="http://schemas.microsoft.com/office/drawing/2014/main" id="{215E80AC-05B9-43CE-8F92-C2519A212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>
                <a:extLst>
                  <a:ext uri="{FF2B5EF4-FFF2-40B4-BE49-F238E27FC236}">
                    <a16:creationId xmlns:a16="http://schemas.microsoft.com/office/drawing/2014/main" id="{74E93F5E-FD93-4FC9-9D37-8A6B21587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>
                <a:extLst>
                  <a:ext uri="{FF2B5EF4-FFF2-40B4-BE49-F238E27FC236}">
                    <a16:creationId xmlns:a16="http://schemas.microsoft.com/office/drawing/2014/main" id="{F1BAFA6C-CEC9-4222-A3DA-8699A1911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>
                <a:extLst>
                  <a:ext uri="{FF2B5EF4-FFF2-40B4-BE49-F238E27FC236}">
                    <a16:creationId xmlns:a16="http://schemas.microsoft.com/office/drawing/2014/main" id="{282416DC-1485-4D65-BAD2-BF3160DD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>
                <a:extLst>
                  <a:ext uri="{FF2B5EF4-FFF2-40B4-BE49-F238E27FC236}">
                    <a16:creationId xmlns:a16="http://schemas.microsoft.com/office/drawing/2014/main" id="{7446362F-5324-413F-A3C4-FFB55F033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>
                <a:extLst>
                  <a:ext uri="{FF2B5EF4-FFF2-40B4-BE49-F238E27FC236}">
                    <a16:creationId xmlns:a16="http://schemas.microsoft.com/office/drawing/2014/main" id="{8D1D0965-8271-48AA-87DB-FBB6BF5FB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>
                <a:extLst>
                  <a:ext uri="{FF2B5EF4-FFF2-40B4-BE49-F238E27FC236}">
                    <a16:creationId xmlns:a16="http://schemas.microsoft.com/office/drawing/2014/main" id="{D2868262-C2E1-4764-87C6-85FACC31D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>
                <a:extLst>
                  <a:ext uri="{FF2B5EF4-FFF2-40B4-BE49-F238E27FC236}">
                    <a16:creationId xmlns:a16="http://schemas.microsoft.com/office/drawing/2014/main" id="{6A5EB974-7875-418E-B392-942EC13E4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>
                <a:extLst>
                  <a:ext uri="{FF2B5EF4-FFF2-40B4-BE49-F238E27FC236}">
                    <a16:creationId xmlns:a16="http://schemas.microsoft.com/office/drawing/2014/main" id="{AA6B9891-27DB-426B-912E-0F38D810A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>
                <a:extLst>
                  <a:ext uri="{FF2B5EF4-FFF2-40B4-BE49-F238E27FC236}">
                    <a16:creationId xmlns:a16="http://schemas.microsoft.com/office/drawing/2014/main" id="{89B2067E-1CEC-434F-8DFE-169CF1B15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>
                  <a:extLst>
                    <a:ext uri="{FF2B5EF4-FFF2-40B4-BE49-F238E27FC236}">
                      <a16:creationId xmlns:a16="http://schemas.microsoft.com/office/drawing/2014/main" id="{921480A6-1076-4CA3-BAD8-994F84DC3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>
                  <a:extLst>
                    <a:ext uri="{FF2B5EF4-FFF2-40B4-BE49-F238E27FC236}">
                      <a16:creationId xmlns:a16="http://schemas.microsoft.com/office/drawing/2014/main" id="{8B41F6BB-1C00-485D-B83B-27DBFDA20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>
                  <a:extLst>
                    <a:ext uri="{FF2B5EF4-FFF2-40B4-BE49-F238E27FC236}">
                      <a16:creationId xmlns:a16="http://schemas.microsoft.com/office/drawing/2014/main" id="{3E717B25-2E66-406E-82BD-63BB9640C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>
                  <a:extLst>
                    <a:ext uri="{FF2B5EF4-FFF2-40B4-BE49-F238E27FC236}">
                      <a16:creationId xmlns:a16="http://schemas.microsoft.com/office/drawing/2014/main" id="{C0B70A9F-2543-422A-A801-470573350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>
                  <a:extLst>
                    <a:ext uri="{FF2B5EF4-FFF2-40B4-BE49-F238E27FC236}">
                      <a16:creationId xmlns:a16="http://schemas.microsoft.com/office/drawing/2014/main" id="{EB7BD75D-F0CF-4274-94F7-96DFEA943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>
                  <a:extLst>
                    <a:ext uri="{FF2B5EF4-FFF2-40B4-BE49-F238E27FC236}">
                      <a16:creationId xmlns:a16="http://schemas.microsoft.com/office/drawing/2014/main" id="{6BF2A391-EDA5-4275-91FE-A422CAC73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>
                <a:extLst>
                  <a:ext uri="{FF2B5EF4-FFF2-40B4-BE49-F238E27FC236}">
                    <a16:creationId xmlns:a16="http://schemas.microsoft.com/office/drawing/2014/main" id="{4975D62E-6711-46F6-A5A6-C57D74A0C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>
                <a:extLst>
                  <a:ext uri="{FF2B5EF4-FFF2-40B4-BE49-F238E27FC236}">
                    <a16:creationId xmlns:a16="http://schemas.microsoft.com/office/drawing/2014/main" id="{5658F519-04D8-4840-A0D4-0AEEF67D6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>
                <a:extLst>
                  <a:ext uri="{FF2B5EF4-FFF2-40B4-BE49-F238E27FC236}">
                    <a16:creationId xmlns:a16="http://schemas.microsoft.com/office/drawing/2014/main" id="{8427DF96-DD35-4296-B64C-1509F0D5C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>
                <a:extLst>
                  <a:ext uri="{FF2B5EF4-FFF2-40B4-BE49-F238E27FC236}">
                    <a16:creationId xmlns:a16="http://schemas.microsoft.com/office/drawing/2014/main" id="{132659D1-AB9E-42D4-BC3B-2B57CA3E4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>
                <a:extLst>
                  <a:ext uri="{FF2B5EF4-FFF2-40B4-BE49-F238E27FC236}">
                    <a16:creationId xmlns:a16="http://schemas.microsoft.com/office/drawing/2014/main" id="{20727743-64DD-4CEA-9837-16230B950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>
                <a:extLst>
                  <a:ext uri="{FF2B5EF4-FFF2-40B4-BE49-F238E27FC236}">
                    <a16:creationId xmlns:a16="http://schemas.microsoft.com/office/drawing/2014/main" id="{4C75B2C5-99CD-41B5-A232-59BEF1502CE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>
              <a:extLst>
                <a:ext uri="{FF2B5EF4-FFF2-40B4-BE49-F238E27FC236}">
                  <a16:creationId xmlns:a16="http://schemas.microsoft.com/office/drawing/2014/main" id="{F6B5AC5B-0C26-4F2D-AC19-951753409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>
                <a:extLst>
                  <a:ext uri="{FF2B5EF4-FFF2-40B4-BE49-F238E27FC236}">
                    <a16:creationId xmlns:a16="http://schemas.microsoft.com/office/drawing/2014/main" id="{4BE5FBAF-2E3F-4C0E-B014-013B8AABF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>
                <a:extLst>
                  <a:ext uri="{FF2B5EF4-FFF2-40B4-BE49-F238E27FC236}">
                    <a16:creationId xmlns:a16="http://schemas.microsoft.com/office/drawing/2014/main" id="{0BDB682E-3C23-4340-B86F-1BAD07729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>
                <a:extLst>
                  <a:ext uri="{FF2B5EF4-FFF2-40B4-BE49-F238E27FC236}">
                    <a16:creationId xmlns:a16="http://schemas.microsoft.com/office/drawing/2014/main" id="{BF3E42C6-6EF3-49E6-8971-5BD98195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>
                <a:extLst>
                  <a:ext uri="{FF2B5EF4-FFF2-40B4-BE49-F238E27FC236}">
                    <a16:creationId xmlns:a16="http://schemas.microsoft.com/office/drawing/2014/main" id="{1690C543-BD15-450C-BA35-00669D8362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>
                <a:extLst>
                  <a:ext uri="{FF2B5EF4-FFF2-40B4-BE49-F238E27FC236}">
                    <a16:creationId xmlns:a16="http://schemas.microsoft.com/office/drawing/2014/main" id="{C4408A59-D287-4C44-A0A6-7383C659D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>
                <a:extLst>
                  <a:ext uri="{FF2B5EF4-FFF2-40B4-BE49-F238E27FC236}">
                    <a16:creationId xmlns:a16="http://schemas.microsoft.com/office/drawing/2014/main" id="{3FB5BEAA-99E1-4151-8058-31F0F333D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>
                <a:extLst>
                  <a:ext uri="{FF2B5EF4-FFF2-40B4-BE49-F238E27FC236}">
                    <a16:creationId xmlns:a16="http://schemas.microsoft.com/office/drawing/2014/main" id="{4F3598C0-0C35-46E7-9AAE-EDD67646D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>
                <a:extLst>
                  <a:ext uri="{FF2B5EF4-FFF2-40B4-BE49-F238E27FC236}">
                    <a16:creationId xmlns:a16="http://schemas.microsoft.com/office/drawing/2014/main" id="{A026E10A-BE4F-4A97-BA69-BF7173CA7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>
                <a:extLst>
                  <a:ext uri="{FF2B5EF4-FFF2-40B4-BE49-F238E27FC236}">
                    <a16:creationId xmlns:a16="http://schemas.microsoft.com/office/drawing/2014/main" id="{19644CDF-E442-431F-8983-ABA6E183B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>
                <a:extLst>
                  <a:ext uri="{FF2B5EF4-FFF2-40B4-BE49-F238E27FC236}">
                    <a16:creationId xmlns:a16="http://schemas.microsoft.com/office/drawing/2014/main" id="{4490D049-D575-4708-94BD-0ED61312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>
                <a:extLst>
                  <a:ext uri="{FF2B5EF4-FFF2-40B4-BE49-F238E27FC236}">
                    <a16:creationId xmlns:a16="http://schemas.microsoft.com/office/drawing/2014/main" id="{AC053DBF-F0CA-48C2-83BF-8AA678B83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>
                  <a:extLst>
                    <a:ext uri="{FF2B5EF4-FFF2-40B4-BE49-F238E27FC236}">
                      <a16:creationId xmlns:a16="http://schemas.microsoft.com/office/drawing/2014/main" id="{637DF7D3-14A0-461A-9585-5D5C056E4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>
                  <a:extLst>
                    <a:ext uri="{FF2B5EF4-FFF2-40B4-BE49-F238E27FC236}">
                      <a16:creationId xmlns:a16="http://schemas.microsoft.com/office/drawing/2014/main" id="{25BCD7F3-572D-433B-B145-A0BF6A9C7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>
                  <a:extLst>
                    <a:ext uri="{FF2B5EF4-FFF2-40B4-BE49-F238E27FC236}">
                      <a16:creationId xmlns:a16="http://schemas.microsoft.com/office/drawing/2014/main" id="{0CC6F9F8-B9EC-4A15-9806-1589F6448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>
                  <a:extLst>
                    <a:ext uri="{FF2B5EF4-FFF2-40B4-BE49-F238E27FC236}">
                      <a16:creationId xmlns:a16="http://schemas.microsoft.com/office/drawing/2014/main" id="{A6BB21AA-A54D-4925-B620-061763626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>
                  <a:extLst>
                    <a:ext uri="{FF2B5EF4-FFF2-40B4-BE49-F238E27FC236}">
                      <a16:creationId xmlns:a16="http://schemas.microsoft.com/office/drawing/2014/main" id="{221373F0-8FA6-459D-AE99-21090093F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>
                  <a:extLst>
                    <a:ext uri="{FF2B5EF4-FFF2-40B4-BE49-F238E27FC236}">
                      <a16:creationId xmlns:a16="http://schemas.microsoft.com/office/drawing/2014/main" id="{3C6EC734-9699-46BB-88AB-C3F656D9D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>
                <a:extLst>
                  <a:ext uri="{FF2B5EF4-FFF2-40B4-BE49-F238E27FC236}">
                    <a16:creationId xmlns:a16="http://schemas.microsoft.com/office/drawing/2014/main" id="{E89C1962-4865-4819-A92E-3994806B0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>
                <a:extLst>
                  <a:ext uri="{FF2B5EF4-FFF2-40B4-BE49-F238E27FC236}">
                    <a16:creationId xmlns:a16="http://schemas.microsoft.com/office/drawing/2014/main" id="{0DCC61F0-5AD0-4893-99C8-CDFA0CC85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>
                <a:extLst>
                  <a:ext uri="{FF2B5EF4-FFF2-40B4-BE49-F238E27FC236}">
                    <a16:creationId xmlns:a16="http://schemas.microsoft.com/office/drawing/2014/main" id="{D7B1EF09-EBBF-4163-B0C5-DF06A8B97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>
                <a:extLst>
                  <a:ext uri="{FF2B5EF4-FFF2-40B4-BE49-F238E27FC236}">
                    <a16:creationId xmlns:a16="http://schemas.microsoft.com/office/drawing/2014/main" id="{F3E2431B-9D4C-4B94-885A-8F0DFCC78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>
                <a:extLst>
                  <a:ext uri="{FF2B5EF4-FFF2-40B4-BE49-F238E27FC236}">
                    <a16:creationId xmlns:a16="http://schemas.microsoft.com/office/drawing/2014/main" id="{31144710-4AFA-43E6-8658-BC4295772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>
                <a:extLst>
                  <a:ext uri="{FF2B5EF4-FFF2-40B4-BE49-F238E27FC236}">
                    <a16:creationId xmlns:a16="http://schemas.microsoft.com/office/drawing/2014/main" id="{A2C2BE16-3CD5-40E9-87BA-D1A18DB1462D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>
              <a:extLst>
                <a:ext uri="{FF2B5EF4-FFF2-40B4-BE49-F238E27FC236}">
                  <a16:creationId xmlns:a16="http://schemas.microsoft.com/office/drawing/2014/main" id="{E4787E63-E884-472C-84FB-E58BB49CC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>
                <a:extLst>
                  <a:ext uri="{FF2B5EF4-FFF2-40B4-BE49-F238E27FC236}">
                    <a16:creationId xmlns:a16="http://schemas.microsoft.com/office/drawing/2014/main" id="{F1B92479-24CA-48BA-B586-F322945410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>
                <a:extLst>
                  <a:ext uri="{FF2B5EF4-FFF2-40B4-BE49-F238E27FC236}">
                    <a16:creationId xmlns:a16="http://schemas.microsoft.com/office/drawing/2014/main" id="{67A62393-DAAB-4C6B-AAC6-D9843A4A7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>
                <a:extLst>
                  <a:ext uri="{FF2B5EF4-FFF2-40B4-BE49-F238E27FC236}">
                    <a16:creationId xmlns:a16="http://schemas.microsoft.com/office/drawing/2014/main" id="{5AE52FDA-3BD5-4443-B126-529C56B85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>
                <a:extLst>
                  <a:ext uri="{FF2B5EF4-FFF2-40B4-BE49-F238E27FC236}">
                    <a16:creationId xmlns:a16="http://schemas.microsoft.com/office/drawing/2014/main" id="{38F55121-0912-4168-9311-626B1ED416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>
                <a:extLst>
                  <a:ext uri="{FF2B5EF4-FFF2-40B4-BE49-F238E27FC236}">
                    <a16:creationId xmlns:a16="http://schemas.microsoft.com/office/drawing/2014/main" id="{620C9989-CD78-4981-9791-8A3790D0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>
                <a:extLst>
                  <a:ext uri="{FF2B5EF4-FFF2-40B4-BE49-F238E27FC236}">
                    <a16:creationId xmlns:a16="http://schemas.microsoft.com/office/drawing/2014/main" id="{E03E951E-56E7-4FF5-8DF3-E400E36AF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>
                <a:extLst>
                  <a:ext uri="{FF2B5EF4-FFF2-40B4-BE49-F238E27FC236}">
                    <a16:creationId xmlns:a16="http://schemas.microsoft.com/office/drawing/2014/main" id="{ECDDE2A5-52C3-4916-A16B-D478E84FE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>
                <a:extLst>
                  <a:ext uri="{FF2B5EF4-FFF2-40B4-BE49-F238E27FC236}">
                    <a16:creationId xmlns:a16="http://schemas.microsoft.com/office/drawing/2014/main" id="{5E26A99F-FD9F-4AEB-B615-0B33DEDA5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>
                <a:extLst>
                  <a:ext uri="{FF2B5EF4-FFF2-40B4-BE49-F238E27FC236}">
                    <a16:creationId xmlns:a16="http://schemas.microsoft.com/office/drawing/2014/main" id="{E1C2535B-272D-4993-B966-1B225ECBE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>
                <a:extLst>
                  <a:ext uri="{FF2B5EF4-FFF2-40B4-BE49-F238E27FC236}">
                    <a16:creationId xmlns:a16="http://schemas.microsoft.com/office/drawing/2014/main" id="{7F999FF3-52AF-45F1-844F-3ACD1452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>
                <a:extLst>
                  <a:ext uri="{FF2B5EF4-FFF2-40B4-BE49-F238E27FC236}">
                    <a16:creationId xmlns:a16="http://schemas.microsoft.com/office/drawing/2014/main" id="{5890899F-5703-4CAD-8BDD-456E4E902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>
                  <a:extLst>
                    <a:ext uri="{FF2B5EF4-FFF2-40B4-BE49-F238E27FC236}">
                      <a16:creationId xmlns:a16="http://schemas.microsoft.com/office/drawing/2014/main" id="{18192A1F-A607-43A4-BD50-94124412CB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>
                  <a:extLst>
                    <a:ext uri="{FF2B5EF4-FFF2-40B4-BE49-F238E27FC236}">
                      <a16:creationId xmlns:a16="http://schemas.microsoft.com/office/drawing/2014/main" id="{78CFF2D5-492F-464C-B8F1-1770C1865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>
                  <a:extLst>
                    <a:ext uri="{FF2B5EF4-FFF2-40B4-BE49-F238E27FC236}">
                      <a16:creationId xmlns:a16="http://schemas.microsoft.com/office/drawing/2014/main" id="{50FF38EC-F291-4DE4-A640-3B1B9168B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>
                  <a:extLst>
                    <a:ext uri="{FF2B5EF4-FFF2-40B4-BE49-F238E27FC236}">
                      <a16:creationId xmlns:a16="http://schemas.microsoft.com/office/drawing/2014/main" id="{31F2A557-A7CF-49E9-8BF2-B50B14A2C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>
                  <a:extLst>
                    <a:ext uri="{FF2B5EF4-FFF2-40B4-BE49-F238E27FC236}">
                      <a16:creationId xmlns:a16="http://schemas.microsoft.com/office/drawing/2014/main" id="{47AB0CE9-26C9-4107-B0A6-2617B598C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>
                  <a:extLst>
                    <a:ext uri="{FF2B5EF4-FFF2-40B4-BE49-F238E27FC236}">
                      <a16:creationId xmlns:a16="http://schemas.microsoft.com/office/drawing/2014/main" id="{F17AA078-C171-4B7E-BFF0-37BB6F188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>
                <a:extLst>
                  <a:ext uri="{FF2B5EF4-FFF2-40B4-BE49-F238E27FC236}">
                    <a16:creationId xmlns:a16="http://schemas.microsoft.com/office/drawing/2014/main" id="{A7175D89-047E-49DC-A0EB-C2BFE4D0A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>
                <a:extLst>
                  <a:ext uri="{FF2B5EF4-FFF2-40B4-BE49-F238E27FC236}">
                    <a16:creationId xmlns:a16="http://schemas.microsoft.com/office/drawing/2014/main" id="{ABF0081F-6446-48B2-920E-B13EB63E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>
                <a:extLst>
                  <a:ext uri="{FF2B5EF4-FFF2-40B4-BE49-F238E27FC236}">
                    <a16:creationId xmlns:a16="http://schemas.microsoft.com/office/drawing/2014/main" id="{9621C40C-1596-42D4-B67D-1A77EC0EB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>
                <a:extLst>
                  <a:ext uri="{FF2B5EF4-FFF2-40B4-BE49-F238E27FC236}">
                    <a16:creationId xmlns:a16="http://schemas.microsoft.com/office/drawing/2014/main" id="{957DCE0F-9980-4C5D-A519-EE0A83AE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>
                <a:extLst>
                  <a:ext uri="{FF2B5EF4-FFF2-40B4-BE49-F238E27FC236}">
                    <a16:creationId xmlns:a16="http://schemas.microsoft.com/office/drawing/2014/main" id="{EE9C5791-C04D-471A-B041-2A7153DCB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>
                <a:extLst>
                  <a:ext uri="{FF2B5EF4-FFF2-40B4-BE49-F238E27FC236}">
                    <a16:creationId xmlns:a16="http://schemas.microsoft.com/office/drawing/2014/main" id="{0CE2FD92-EF1A-4DBE-B0C0-8CDE21B9A9B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>
              <a:extLst>
                <a:ext uri="{FF2B5EF4-FFF2-40B4-BE49-F238E27FC236}">
                  <a16:creationId xmlns:a16="http://schemas.microsoft.com/office/drawing/2014/main" id="{E2408A1F-391F-429D-B2F7-7AE19589C7E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>
                <a:extLst>
                  <a:ext uri="{FF2B5EF4-FFF2-40B4-BE49-F238E27FC236}">
                    <a16:creationId xmlns:a16="http://schemas.microsoft.com/office/drawing/2014/main" id="{70940197-AB81-4713-966D-8100ACD04E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>
                <a:extLst>
                  <a:ext uri="{FF2B5EF4-FFF2-40B4-BE49-F238E27FC236}">
                    <a16:creationId xmlns:a16="http://schemas.microsoft.com/office/drawing/2014/main" id="{25D932AA-DA8C-457E-8682-8441FFC72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>
              <a:extLst>
                <a:ext uri="{FF2B5EF4-FFF2-40B4-BE49-F238E27FC236}">
                  <a16:creationId xmlns:a16="http://schemas.microsoft.com/office/drawing/2014/main" id="{E6F6AAF0-7B36-4883-952C-5A1C5ECE5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>
                <a:extLst>
                  <a:ext uri="{FF2B5EF4-FFF2-40B4-BE49-F238E27FC236}">
                    <a16:creationId xmlns:a16="http://schemas.microsoft.com/office/drawing/2014/main" id="{6A7FB21A-83D0-4AC4-A027-A1CA8A821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>
                <a:extLst>
                  <a:ext uri="{FF2B5EF4-FFF2-40B4-BE49-F238E27FC236}">
                    <a16:creationId xmlns:a16="http://schemas.microsoft.com/office/drawing/2014/main" id="{C2ABD29E-F10B-42FD-855F-90626045B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>
                <a:extLst>
                  <a:ext uri="{FF2B5EF4-FFF2-40B4-BE49-F238E27FC236}">
                    <a16:creationId xmlns:a16="http://schemas.microsoft.com/office/drawing/2014/main" id="{18045697-A263-4C61-ACA7-83C542C98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>
                <a:extLst>
                  <a:ext uri="{FF2B5EF4-FFF2-40B4-BE49-F238E27FC236}">
                    <a16:creationId xmlns:a16="http://schemas.microsoft.com/office/drawing/2014/main" id="{29762620-F1E5-49F0-A4B8-49B71316B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>
                <a:extLst>
                  <a:ext uri="{FF2B5EF4-FFF2-40B4-BE49-F238E27FC236}">
                    <a16:creationId xmlns:a16="http://schemas.microsoft.com/office/drawing/2014/main" id="{42F42325-B490-4B07-8ABB-720CB9F7A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>
                <a:extLst>
                  <a:ext uri="{FF2B5EF4-FFF2-40B4-BE49-F238E27FC236}">
                    <a16:creationId xmlns:a16="http://schemas.microsoft.com/office/drawing/2014/main" id="{8C02B835-93EC-4B52-88F7-EEF67E322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>
                <a:extLst>
                  <a:ext uri="{FF2B5EF4-FFF2-40B4-BE49-F238E27FC236}">
                    <a16:creationId xmlns:a16="http://schemas.microsoft.com/office/drawing/2014/main" id="{5E997217-BFD4-4E4B-A7C8-795395248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>
                <a:extLst>
                  <a:ext uri="{FF2B5EF4-FFF2-40B4-BE49-F238E27FC236}">
                    <a16:creationId xmlns:a16="http://schemas.microsoft.com/office/drawing/2014/main" id="{B32AA3BE-7D11-4CDE-905A-3E2B490EA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>
                <a:extLst>
                  <a:ext uri="{FF2B5EF4-FFF2-40B4-BE49-F238E27FC236}">
                    <a16:creationId xmlns:a16="http://schemas.microsoft.com/office/drawing/2014/main" id="{16BD8707-B4EF-4D74-879C-D3DCF226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>
                <a:extLst>
                  <a:ext uri="{FF2B5EF4-FFF2-40B4-BE49-F238E27FC236}">
                    <a16:creationId xmlns:a16="http://schemas.microsoft.com/office/drawing/2014/main" id="{DAC44CD0-4765-491F-B039-C8305C2E2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>
                <a:extLst>
                  <a:ext uri="{FF2B5EF4-FFF2-40B4-BE49-F238E27FC236}">
                    <a16:creationId xmlns:a16="http://schemas.microsoft.com/office/drawing/2014/main" id="{EEF38791-A11C-4D25-B00C-E655204A3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>
                  <a:extLst>
                    <a:ext uri="{FF2B5EF4-FFF2-40B4-BE49-F238E27FC236}">
                      <a16:creationId xmlns:a16="http://schemas.microsoft.com/office/drawing/2014/main" id="{87576428-F6B6-4C18-9981-DF1E501F9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>
                  <a:extLst>
                    <a:ext uri="{FF2B5EF4-FFF2-40B4-BE49-F238E27FC236}">
                      <a16:creationId xmlns:a16="http://schemas.microsoft.com/office/drawing/2014/main" id="{063B4ED3-BB06-4D25-BCB5-7FB592D4C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>
                  <a:extLst>
                    <a:ext uri="{FF2B5EF4-FFF2-40B4-BE49-F238E27FC236}">
                      <a16:creationId xmlns:a16="http://schemas.microsoft.com/office/drawing/2014/main" id="{04AC4643-405E-40AF-B0B8-2904CBD6F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>
                  <a:extLst>
                    <a:ext uri="{FF2B5EF4-FFF2-40B4-BE49-F238E27FC236}">
                      <a16:creationId xmlns:a16="http://schemas.microsoft.com/office/drawing/2014/main" id="{C5D3E39D-CCEE-4C04-8405-F2674FE0A4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>
                  <a:extLst>
                    <a:ext uri="{FF2B5EF4-FFF2-40B4-BE49-F238E27FC236}">
                      <a16:creationId xmlns:a16="http://schemas.microsoft.com/office/drawing/2014/main" id="{099B11F0-0941-4A1E-9859-31C20C88C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>
                  <a:extLst>
                    <a:ext uri="{FF2B5EF4-FFF2-40B4-BE49-F238E27FC236}">
                      <a16:creationId xmlns:a16="http://schemas.microsoft.com/office/drawing/2014/main" id="{788F73D4-AA36-4F83-B5C2-187885F51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>
                <a:extLst>
                  <a:ext uri="{FF2B5EF4-FFF2-40B4-BE49-F238E27FC236}">
                    <a16:creationId xmlns:a16="http://schemas.microsoft.com/office/drawing/2014/main" id="{B614ECBE-3D3F-4768-AB4C-C7614A021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>
                <a:extLst>
                  <a:ext uri="{FF2B5EF4-FFF2-40B4-BE49-F238E27FC236}">
                    <a16:creationId xmlns:a16="http://schemas.microsoft.com/office/drawing/2014/main" id="{12881097-382D-4047-9E9C-A1F3287A1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>
                <a:extLst>
                  <a:ext uri="{FF2B5EF4-FFF2-40B4-BE49-F238E27FC236}">
                    <a16:creationId xmlns:a16="http://schemas.microsoft.com/office/drawing/2014/main" id="{8E207EE9-12D7-41B0-AFB1-F6B002745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>
                <a:extLst>
                  <a:ext uri="{FF2B5EF4-FFF2-40B4-BE49-F238E27FC236}">
                    <a16:creationId xmlns:a16="http://schemas.microsoft.com/office/drawing/2014/main" id="{4363CD66-3577-4155-A798-390322F0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>
                <a:extLst>
                  <a:ext uri="{FF2B5EF4-FFF2-40B4-BE49-F238E27FC236}">
                    <a16:creationId xmlns:a16="http://schemas.microsoft.com/office/drawing/2014/main" id="{540DC22E-63B3-4D9A-9B84-D4DF162A7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>
                <a:extLst>
                  <a:ext uri="{FF2B5EF4-FFF2-40B4-BE49-F238E27FC236}">
                    <a16:creationId xmlns:a16="http://schemas.microsoft.com/office/drawing/2014/main" id="{AD80EECF-FC1B-4FE5-B1D6-6647B1F83A8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484" name="Picture 939" descr="underline_base">
            <a:extLst>
              <a:ext uri="{FF2B5EF4-FFF2-40B4-BE49-F238E27FC236}">
                <a16:creationId xmlns:a16="http://schemas.microsoft.com/office/drawing/2014/main" id="{2CC9746A-38A9-42C0-A9A7-8B4CD260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>
            <a:extLst>
              <a:ext uri="{FF2B5EF4-FFF2-40B4-BE49-F238E27FC236}">
                <a16:creationId xmlns:a16="http://schemas.microsoft.com/office/drawing/2014/main" id="{C11506E0-DD95-4798-B2EB-64941CE4A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Internet transport-layer protocols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8A3D36F5-4AF3-41AB-9C44-683F4F9833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altLang="en-US"/>
              <a:t>reliable, in-order delivery (TCP)</a:t>
            </a:r>
          </a:p>
          <a:p>
            <a:pPr lvl="1"/>
            <a:r>
              <a:rPr lang="en-US" altLang="en-US"/>
              <a:t>congestion control </a:t>
            </a:r>
          </a:p>
          <a:p>
            <a:pPr lvl="1"/>
            <a:r>
              <a:rPr lang="en-US" altLang="en-US"/>
              <a:t>flow control</a:t>
            </a:r>
          </a:p>
          <a:p>
            <a:pPr lvl="1"/>
            <a:r>
              <a:rPr lang="en-US" altLang="en-US"/>
              <a:t>connection setup</a:t>
            </a:r>
            <a:endParaRPr lang="en-US" altLang="en-US" sz="2800"/>
          </a:p>
          <a:p>
            <a:r>
              <a:rPr lang="en-US" altLang="en-US"/>
              <a:t>unreliable, unordered delivery: UDP</a:t>
            </a:r>
          </a:p>
          <a:p>
            <a:pPr lvl="1"/>
            <a:r>
              <a:rPr lang="en-US" altLang="en-US"/>
              <a:t>no-frills extension of </a:t>
            </a:r>
            <a:r>
              <a:rPr lang="ja-JP" altLang="en-US"/>
              <a:t>“</a:t>
            </a:r>
            <a:r>
              <a:rPr lang="en-US" altLang="ja-JP"/>
              <a:t>best-effort</a:t>
            </a:r>
            <a:r>
              <a:rPr lang="ja-JP" altLang="en-US"/>
              <a:t>”</a:t>
            </a:r>
            <a:r>
              <a:rPr lang="en-US" altLang="ja-JP"/>
              <a:t> IP</a:t>
            </a:r>
          </a:p>
          <a:p>
            <a:r>
              <a:rPr lang="en-US" altLang="en-US"/>
              <a:t>services not available: </a:t>
            </a:r>
          </a:p>
          <a:p>
            <a:pPr lvl="1"/>
            <a:r>
              <a:rPr lang="en-US" altLang="en-US"/>
              <a:t>delay guarantees</a:t>
            </a:r>
          </a:p>
          <a:p>
            <a:pPr lvl="1"/>
            <a:r>
              <a:rPr lang="en-US" altLang="en-US"/>
              <a:t>bandwidth guarantees</a:t>
            </a:r>
          </a:p>
        </p:txBody>
      </p:sp>
      <p:sp>
        <p:nvSpPr>
          <p:cNvPr id="6152" name="Line 677">
            <a:extLst>
              <a:ext uri="{FF2B5EF4-FFF2-40B4-BE49-F238E27FC236}">
                <a16:creationId xmlns:a16="http://schemas.microsoft.com/office/drawing/2014/main" id="{C19301DA-04CE-4330-97D0-EAEFF5D9B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>
            <a:extLst>
              <a:ext uri="{FF2B5EF4-FFF2-40B4-BE49-F238E27FC236}">
                <a16:creationId xmlns:a16="http://schemas.microsoft.com/office/drawing/2014/main" id="{E477EFC9-EAFA-41FB-8E62-7F26FC3A3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>
            <a:extLst>
              <a:ext uri="{FF2B5EF4-FFF2-40B4-BE49-F238E27FC236}">
                <a16:creationId xmlns:a16="http://schemas.microsoft.com/office/drawing/2014/main" id="{55585EBB-5621-4F6C-9A63-C3E26C0AC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>
            <a:extLst>
              <a:ext uri="{FF2B5EF4-FFF2-40B4-BE49-F238E27FC236}">
                <a16:creationId xmlns:a16="http://schemas.microsoft.com/office/drawing/2014/main" id="{28FFDAB1-A101-481D-BFD5-73D975FFA7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1" name="Group 737">
            <a:extLst>
              <a:ext uri="{FF2B5EF4-FFF2-40B4-BE49-F238E27FC236}">
                <a16:creationId xmlns:a16="http://schemas.microsoft.com/office/drawing/2014/main" id="{1BC0C172-B372-4D5A-922E-39983749B3A9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>
              <a:extLst>
                <a:ext uri="{FF2B5EF4-FFF2-40B4-BE49-F238E27FC236}">
                  <a16:creationId xmlns:a16="http://schemas.microsoft.com/office/drawing/2014/main" id="{030DB8A2-8C9A-4706-9DA0-234973DB7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06" name="Rectangle 410">
              <a:extLst>
                <a:ext uri="{FF2B5EF4-FFF2-40B4-BE49-F238E27FC236}">
                  <a16:creationId xmlns:a16="http://schemas.microsoft.com/office/drawing/2014/main" id="{3A6488DA-3F83-4FFE-875D-2AFF8DEC0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07" name="Oval 411">
              <a:extLst>
                <a:ext uri="{FF2B5EF4-FFF2-40B4-BE49-F238E27FC236}">
                  <a16:creationId xmlns:a16="http://schemas.microsoft.com/office/drawing/2014/main" id="{E8156B74-510A-401F-B7D7-A011EFD6D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608" name="Group 741">
              <a:extLst>
                <a:ext uri="{FF2B5EF4-FFF2-40B4-BE49-F238E27FC236}">
                  <a16:creationId xmlns:a16="http://schemas.microsoft.com/office/drawing/2014/main" id="{5B2EBF7E-E121-49AD-995E-04BB6981F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>
                <a:extLst>
                  <a:ext uri="{FF2B5EF4-FFF2-40B4-BE49-F238E27FC236}">
                    <a16:creationId xmlns:a16="http://schemas.microsoft.com/office/drawing/2014/main" id="{82CAA0C0-DF21-464F-924D-ECF3B76EC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>
                <a:extLst>
                  <a:ext uri="{FF2B5EF4-FFF2-40B4-BE49-F238E27FC236}">
                    <a16:creationId xmlns:a16="http://schemas.microsoft.com/office/drawing/2014/main" id="{167B0798-1070-4F1E-A650-7E007DDB0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>
              <a:extLst>
                <a:ext uri="{FF2B5EF4-FFF2-40B4-BE49-F238E27FC236}">
                  <a16:creationId xmlns:a16="http://schemas.microsoft.com/office/drawing/2014/main" id="{6FD009D4-C437-4F8B-9D17-9D73B8D14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>
              <a:extLst>
                <a:ext uri="{FF2B5EF4-FFF2-40B4-BE49-F238E27FC236}">
                  <a16:creationId xmlns:a16="http://schemas.microsoft.com/office/drawing/2014/main" id="{6885D61C-32B7-4B10-A2AD-5FA389C7C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2" name="Group 746">
            <a:extLst>
              <a:ext uri="{FF2B5EF4-FFF2-40B4-BE49-F238E27FC236}">
                <a16:creationId xmlns:a16="http://schemas.microsoft.com/office/drawing/2014/main" id="{EB6E3C07-73B9-4F81-8801-0345B4D56C67}"/>
              </a:ext>
            </a:extLst>
          </p:cNvPr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>
              <a:extLst>
                <a:ext uri="{FF2B5EF4-FFF2-40B4-BE49-F238E27FC236}">
                  <a16:creationId xmlns:a16="http://schemas.microsoft.com/office/drawing/2014/main" id="{63C91715-0C00-4AAA-8E77-96241439F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8" name="Rectangle 410">
              <a:extLst>
                <a:ext uri="{FF2B5EF4-FFF2-40B4-BE49-F238E27FC236}">
                  <a16:creationId xmlns:a16="http://schemas.microsoft.com/office/drawing/2014/main" id="{2A4B350F-DDB6-4275-BF67-E2BC2BD42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9" name="Oval 411">
              <a:extLst>
                <a:ext uri="{FF2B5EF4-FFF2-40B4-BE49-F238E27FC236}">
                  <a16:creationId xmlns:a16="http://schemas.microsoft.com/office/drawing/2014/main" id="{DD0A9CC0-D864-40F3-BBFA-FAD1855CF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600" name="Group 750">
              <a:extLst>
                <a:ext uri="{FF2B5EF4-FFF2-40B4-BE49-F238E27FC236}">
                  <a16:creationId xmlns:a16="http://schemas.microsoft.com/office/drawing/2014/main" id="{8270920F-85A3-41D8-A39F-71863B7F7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>
                <a:extLst>
                  <a:ext uri="{FF2B5EF4-FFF2-40B4-BE49-F238E27FC236}">
                    <a16:creationId xmlns:a16="http://schemas.microsoft.com/office/drawing/2014/main" id="{D5710DAF-7CBA-48A5-9EA3-CF91D90C3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>
                <a:extLst>
                  <a:ext uri="{FF2B5EF4-FFF2-40B4-BE49-F238E27FC236}">
                    <a16:creationId xmlns:a16="http://schemas.microsoft.com/office/drawing/2014/main" id="{E3DA21B7-355A-459D-B3A0-7241E605E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>
              <a:extLst>
                <a:ext uri="{FF2B5EF4-FFF2-40B4-BE49-F238E27FC236}">
                  <a16:creationId xmlns:a16="http://schemas.microsoft.com/office/drawing/2014/main" id="{6E80246F-FA1F-4566-A815-C5D7376C0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>
              <a:extLst>
                <a:ext uri="{FF2B5EF4-FFF2-40B4-BE49-F238E27FC236}">
                  <a16:creationId xmlns:a16="http://schemas.microsoft.com/office/drawing/2014/main" id="{05244306-5D89-4B4F-B1A2-989023CE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3" name="Group 782">
            <a:extLst>
              <a:ext uri="{FF2B5EF4-FFF2-40B4-BE49-F238E27FC236}">
                <a16:creationId xmlns:a16="http://schemas.microsoft.com/office/drawing/2014/main" id="{A9D34D77-3EC1-4139-ACC6-44150D2BA5AC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>
              <a:extLst>
                <a:ext uri="{FF2B5EF4-FFF2-40B4-BE49-F238E27FC236}">
                  <a16:creationId xmlns:a16="http://schemas.microsoft.com/office/drawing/2014/main" id="{016D11EB-2D03-451D-B164-97958B0D4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0" name="Rectangle 410">
              <a:extLst>
                <a:ext uri="{FF2B5EF4-FFF2-40B4-BE49-F238E27FC236}">
                  <a16:creationId xmlns:a16="http://schemas.microsoft.com/office/drawing/2014/main" id="{D8DCCD3B-ABD1-4DDB-B3C7-91E8FFBAB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91" name="Oval 411">
              <a:extLst>
                <a:ext uri="{FF2B5EF4-FFF2-40B4-BE49-F238E27FC236}">
                  <a16:creationId xmlns:a16="http://schemas.microsoft.com/office/drawing/2014/main" id="{191A11E7-CA23-4B47-94AB-7EF99F2B1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92" name="Group 786">
              <a:extLst>
                <a:ext uri="{FF2B5EF4-FFF2-40B4-BE49-F238E27FC236}">
                  <a16:creationId xmlns:a16="http://schemas.microsoft.com/office/drawing/2014/main" id="{D1B7D79A-B044-4D43-8EBF-850B56692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>
                <a:extLst>
                  <a:ext uri="{FF2B5EF4-FFF2-40B4-BE49-F238E27FC236}">
                    <a16:creationId xmlns:a16="http://schemas.microsoft.com/office/drawing/2014/main" id="{56AAA634-4C66-4342-A757-D2F0107F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>
                <a:extLst>
                  <a:ext uri="{FF2B5EF4-FFF2-40B4-BE49-F238E27FC236}">
                    <a16:creationId xmlns:a16="http://schemas.microsoft.com/office/drawing/2014/main" id="{B41A0D00-379A-41B1-B57C-A8D8EDD65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>
              <a:extLst>
                <a:ext uri="{FF2B5EF4-FFF2-40B4-BE49-F238E27FC236}">
                  <a16:creationId xmlns:a16="http://schemas.microsoft.com/office/drawing/2014/main" id="{B10243A3-9DC7-4E68-AF95-8EB886ECB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>
              <a:extLst>
                <a:ext uri="{FF2B5EF4-FFF2-40B4-BE49-F238E27FC236}">
                  <a16:creationId xmlns:a16="http://schemas.microsoft.com/office/drawing/2014/main" id="{ACA6BA20-047F-4870-AEFB-A1C12CE45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4" name="Group 791">
            <a:extLst>
              <a:ext uri="{FF2B5EF4-FFF2-40B4-BE49-F238E27FC236}">
                <a16:creationId xmlns:a16="http://schemas.microsoft.com/office/drawing/2014/main" id="{6B88D6D3-4666-40D8-A35B-0A0A036BEDB9}"/>
              </a:ext>
            </a:extLst>
          </p:cNvPr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>
              <a:extLst>
                <a:ext uri="{FF2B5EF4-FFF2-40B4-BE49-F238E27FC236}">
                  <a16:creationId xmlns:a16="http://schemas.microsoft.com/office/drawing/2014/main" id="{5861FB71-B901-48B3-A16E-04F313415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82" name="Rectangle 410">
              <a:extLst>
                <a:ext uri="{FF2B5EF4-FFF2-40B4-BE49-F238E27FC236}">
                  <a16:creationId xmlns:a16="http://schemas.microsoft.com/office/drawing/2014/main" id="{7B454AC7-C6EF-4517-A391-3A035F8F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83" name="Oval 411">
              <a:extLst>
                <a:ext uri="{FF2B5EF4-FFF2-40B4-BE49-F238E27FC236}">
                  <a16:creationId xmlns:a16="http://schemas.microsoft.com/office/drawing/2014/main" id="{3DAB418A-5D97-486B-8C26-9E3339AE2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84" name="Group 795">
              <a:extLst>
                <a:ext uri="{FF2B5EF4-FFF2-40B4-BE49-F238E27FC236}">
                  <a16:creationId xmlns:a16="http://schemas.microsoft.com/office/drawing/2014/main" id="{C5D3AFD3-69E7-48B7-AB48-E8739075D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>
                <a:extLst>
                  <a:ext uri="{FF2B5EF4-FFF2-40B4-BE49-F238E27FC236}">
                    <a16:creationId xmlns:a16="http://schemas.microsoft.com/office/drawing/2014/main" id="{CEB005B8-8EB8-406A-8B59-11714E4EB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>
                <a:extLst>
                  <a:ext uri="{FF2B5EF4-FFF2-40B4-BE49-F238E27FC236}">
                    <a16:creationId xmlns:a16="http://schemas.microsoft.com/office/drawing/2014/main" id="{CAD00819-6464-49C5-8690-EA886A2D4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>
              <a:extLst>
                <a:ext uri="{FF2B5EF4-FFF2-40B4-BE49-F238E27FC236}">
                  <a16:creationId xmlns:a16="http://schemas.microsoft.com/office/drawing/2014/main" id="{379BB897-0AA2-4B0C-992D-844C33511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>
              <a:extLst>
                <a:ext uri="{FF2B5EF4-FFF2-40B4-BE49-F238E27FC236}">
                  <a16:creationId xmlns:a16="http://schemas.microsoft.com/office/drawing/2014/main" id="{435A08C2-FBBD-41B9-BB96-283FD053C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>
            <a:extLst>
              <a:ext uri="{FF2B5EF4-FFF2-40B4-BE49-F238E27FC236}">
                <a16:creationId xmlns:a16="http://schemas.microsoft.com/office/drawing/2014/main" id="{6EFDD329-0828-48B5-ABF4-03FED79BF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0496" name="Group 814">
            <a:extLst>
              <a:ext uri="{FF2B5EF4-FFF2-40B4-BE49-F238E27FC236}">
                <a16:creationId xmlns:a16="http://schemas.microsoft.com/office/drawing/2014/main" id="{0F47863F-B029-4A63-B03C-9BC86CA8E966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>
              <a:extLst>
                <a:ext uri="{FF2B5EF4-FFF2-40B4-BE49-F238E27FC236}">
                  <a16:creationId xmlns:a16="http://schemas.microsoft.com/office/drawing/2014/main" id="{BFD16960-422D-4D98-A4BE-260B6D1BA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74" name="Rectangle 410">
              <a:extLst>
                <a:ext uri="{FF2B5EF4-FFF2-40B4-BE49-F238E27FC236}">
                  <a16:creationId xmlns:a16="http://schemas.microsoft.com/office/drawing/2014/main" id="{6D946A77-EF62-4A2B-8BAD-59A6C1E0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75" name="Oval 411">
              <a:extLst>
                <a:ext uri="{FF2B5EF4-FFF2-40B4-BE49-F238E27FC236}">
                  <a16:creationId xmlns:a16="http://schemas.microsoft.com/office/drawing/2014/main" id="{399EC6AA-FACE-4E03-8B1A-88E3FD2E4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76" name="Group 818">
              <a:extLst>
                <a:ext uri="{FF2B5EF4-FFF2-40B4-BE49-F238E27FC236}">
                  <a16:creationId xmlns:a16="http://schemas.microsoft.com/office/drawing/2014/main" id="{2F5E96D0-9AFF-44CE-BD4D-6B4C64BAA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>
                <a:extLst>
                  <a:ext uri="{FF2B5EF4-FFF2-40B4-BE49-F238E27FC236}">
                    <a16:creationId xmlns:a16="http://schemas.microsoft.com/office/drawing/2014/main" id="{DD3C615B-23F2-4A4C-965F-BA1ABD3BD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>
                <a:extLst>
                  <a:ext uri="{FF2B5EF4-FFF2-40B4-BE49-F238E27FC236}">
                    <a16:creationId xmlns:a16="http://schemas.microsoft.com/office/drawing/2014/main" id="{3B2779F1-B2FF-41AA-9EE2-E07538F6E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>
              <a:extLst>
                <a:ext uri="{FF2B5EF4-FFF2-40B4-BE49-F238E27FC236}">
                  <a16:creationId xmlns:a16="http://schemas.microsoft.com/office/drawing/2014/main" id="{63639A00-6630-4D9F-8D47-4BA0A6973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>
              <a:extLst>
                <a:ext uri="{FF2B5EF4-FFF2-40B4-BE49-F238E27FC236}">
                  <a16:creationId xmlns:a16="http://schemas.microsoft.com/office/drawing/2014/main" id="{DA198F4F-0F39-4D8D-8B64-BCFED5E86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7" name="Group 823">
            <a:extLst>
              <a:ext uri="{FF2B5EF4-FFF2-40B4-BE49-F238E27FC236}">
                <a16:creationId xmlns:a16="http://schemas.microsoft.com/office/drawing/2014/main" id="{F0FC15E9-3819-4DF0-B026-6806C8DA7F46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>
              <a:extLst>
                <a:ext uri="{FF2B5EF4-FFF2-40B4-BE49-F238E27FC236}">
                  <a16:creationId xmlns:a16="http://schemas.microsoft.com/office/drawing/2014/main" id="{51044D4A-CF5A-4D1C-838E-BAC104BC6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66" name="Rectangle 410">
              <a:extLst>
                <a:ext uri="{FF2B5EF4-FFF2-40B4-BE49-F238E27FC236}">
                  <a16:creationId xmlns:a16="http://schemas.microsoft.com/office/drawing/2014/main" id="{E54EDE87-78BF-417C-8A93-0FB507F5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67" name="Oval 411">
              <a:extLst>
                <a:ext uri="{FF2B5EF4-FFF2-40B4-BE49-F238E27FC236}">
                  <a16:creationId xmlns:a16="http://schemas.microsoft.com/office/drawing/2014/main" id="{4456E13C-CB5E-4546-A9F9-6B1B4FCBD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68" name="Group 827">
              <a:extLst>
                <a:ext uri="{FF2B5EF4-FFF2-40B4-BE49-F238E27FC236}">
                  <a16:creationId xmlns:a16="http://schemas.microsoft.com/office/drawing/2014/main" id="{EDF7331F-1A9A-48EF-8C56-D27D46522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>
                <a:extLst>
                  <a:ext uri="{FF2B5EF4-FFF2-40B4-BE49-F238E27FC236}">
                    <a16:creationId xmlns:a16="http://schemas.microsoft.com/office/drawing/2014/main" id="{1303E96E-E54E-40DC-AA7B-7E25DEB47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>
                <a:extLst>
                  <a:ext uri="{FF2B5EF4-FFF2-40B4-BE49-F238E27FC236}">
                    <a16:creationId xmlns:a16="http://schemas.microsoft.com/office/drawing/2014/main" id="{4FDFDE7E-DD2D-47C6-818E-B5D8386C6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>
              <a:extLst>
                <a:ext uri="{FF2B5EF4-FFF2-40B4-BE49-F238E27FC236}">
                  <a16:creationId xmlns:a16="http://schemas.microsoft.com/office/drawing/2014/main" id="{05264D6F-BCC8-43C1-8AAC-685C3148E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>
              <a:extLst>
                <a:ext uri="{FF2B5EF4-FFF2-40B4-BE49-F238E27FC236}">
                  <a16:creationId xmlns:a16="http://schemas.microsoft.com/office/drawing/2014/main" id="{19F92673-1930-4D96-AAE6-8B1B5A8F3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498" name="Group 876">
            <a:extLst>
              <a:ext uri="{FF2B5EF4-FFF2-40B4-BE49-F238E27FC236}">
                <a16:creationId xmlns:a16="http://schemas.microsoft.com/office/drawing/2014/main" id="{F1CD52C1-A17C-439B-A50C-C9ED298B0ECF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>
              <a:extLst>
                <a:ext uri="{FF2B5EF4-FFF2-40B4-BE49-F238E27FC236}">
                  <a16:creationId xmlns:a16="http://schemas.microsoft.com/office/drawing/2014/main" id="{4772A2B2-8481-41C3-853C-C7CFC7E35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>
                <a:extLst>
                  <a:ext uri="{FF2B5EF4-FFF2-40B4-BE49-F238E27FC236}">
                    <a16:creationId xmlns:a16="http://schemas.microsoft.com/office/drawing/2014/main" id="{0C272E01-0569-4864-9FC9-623901A2A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>
                <a:extLst>
                  <a:ext uri="{FF2B5EF4-FFF2-40B4-BE49-F238E27FC236}">
                    <a16:creationId xmlns:a16="http://schemas.microsoft.com/office/drawing/2014/main" id="{40491018-FDE1-44F1-9882-01588836C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>
                <a:extLst>
                  <a:ext uri="{FF2B5EF4-FFF2-40B4-BE49-F238E27FC236}">
                    <a16:creationId xmlns:a16="http://schemas.microsoft.com/office/drawing/2014/main" id="{8A23B084-18B9-48A6-8C92-FF3E34A9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>
                <a:extLst>
                  <a:ext uri="{FF2B5EF4-FFF2-40B4-BE49-F238E27FC236}">
                    <a16:creationId xmlns:a16="http://schemas.microsoft.com/office/drawing/2014/main" id="{C79EEB8F-E697-4EAD-A746-91781528D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27" name="Line 882">
                <a:extLst>
                  <a:ext uri="{FF2B5EF4-FFF2-40B4-BE49-F238E27FC236}">
                    <a16:creationId xmlns:a16="http://schemas.microsoft.com/office/drawing/2014/main" id="{F111DF4B-F295-4292-832F-BFC8E6ECC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>
                <a:extLst>
                  <a:ext uri="{FF2B5EF4-FFF2-40B4-BE49-F238E27FC236}">
                    <a16:creationId xmlns:a16="http://schemas.microsoft.com/office/drawing/2014/main" id="{4439C7E8-B1F5-442C-90A0-547D28BC9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>
                <a:extLst>
                  <a:ext uri="{FF2B5EF4-FFF2-40B4-BE49-F238E27FC236}">
                    <a16:creationId xmlns:a16="http://schemas.microsoft.com/office/drawing/2014/main" id="{8B70706D-8116-4979-B8C7-D77EF7D34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57" name="Freeform 885">
              <a:extLst>
                <a:ext uri="{FF2B5EF4-FFF2-40B4-BE49-F238E27FC236}">
                  <a16:creationId xmlns:a16="http://schemas.microsoft.com/office/drawing/2014/main" id="{4FDBEF5E-A7F1-4CCF-AE47-C5AB1497F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>
            <a:extLst>
              <a:ext uri="{FF2B5EF4-FFF2-40B4-BE49-F238E27FC236}">
                <a16:creationId xmlns:a16="http://schemas.microsoft.com/office/drawing/2014/main" id="{F3BF29D6-33EB-4CF1-849B-F9353AC807C9}"/>
              </a:ext>
            </a:extLst>
          </p:cNvPr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>
              <a:extLst>
                <a:ext uri="{FF2B5EF4-FFF2-40B4-BE49-F238E27FC236}">
                  <a16:creationId xmlns:a16="http://schemas.microsoft.com/office/drawing/2014/main" id="{0A54AB16-B4CB-40E0-AD52-F2DAAE137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>
                <a:extLst>
                  <a:ext uri="{FF2B5EF4-FFF2-40B4-BE49-F238E27FC236}">
                    <a16:creationId xmlns:a16="http://schemas.microsoft.com/office/drawing/2014/main" id="{825F25A5-6B51-4B35-B4C2-1F7CBBC4C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>
                <a:extLst>
                  <a:ext uri="{FF2B5EF4-FFF2-40B4-BE49-F238E27FC236}">
                    <a16:creationId xmlns:a16="http://schemas.microsoft.com/office/drawing/2014/main" id="{FB442B9D-DAD5-4FC2-BB4F-015941AFC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>
                <a:extLst>
                  <a:ext uri="{FF2B5EF4-FFF2-40B4-BE49-F238E27FC236}">
                    <a16:creationId xmlns:a16="http://schemas.microsoft.com/office/drawing/2014/main" id="{36010AE6-6A41-4305-9C52-0090B5DA6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>
                <a:extLst>
                  <a:ext uri="{FF2B5EF4-FFF2-40B4-BE49-F238E27FC236}">
                    <a16:creationId xmlns:a16="http://schemas.microsoft.com/office/drawing/2014/main" id="{6D138E9E-E96B-4A3A-876F-9D99F8012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/>
                  <a:t>application</a:t>
                </a:r>
              </a:p>
              <a:p>
                <a:pPr>
                  <a:defRPr/>
                </a:pPr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pPr>
                  <a:defRPr/>
                </a:pPr>
                <a:r>
                  <a:rPr lang="en-US" sz="1000"/>
                  <a:t>network</a:t>
                </a:r>
              </a:p>
              <a:p>
                <a:pPr>
                  <a:defRPr/>
                </a:pPr>
                <a:r>
                  <a:rPr lang="en-US" sz="1000"/>
                  <a:t>data link</a:t>
                </a:r>
              </a:p>
              <a:p>
                <a:pPr>
                  <a:defRPr/>
                </a:pPr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6218" name="Line 892">
                <a:extLst>
                  <a:ext uri="{FF2B5EF4-FFF2-40B4-BE49-F238E27FC236}">
                    <a16:creationId xmlns:a16="http://schemas.microsoft.com/office/drawing/2014/main" id="{785C90F5-DB04-49EF-8B6C-7B1183656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>
                <a:extLst>
                  <a:ext uri="{FF2B5EF4-FFF2-40B4-BE49-F238E27FC236}">
                    <a16:creationId xmlns:a16="http://schemas.microsoft.com/office/drawing/2014/main" id="{3C0DD1CA-0DAB-4C1B-B621-44C2AB767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>
                <a:extLst>
                  <a:ext uri="{FF2B5EF4-FFF2-40B4-BE49-F238E27FC236}">
                    <a16:creationId xmlns:a16="http://schemas.microsoft.com/office/drawing/2014/main" id="{F283B03A-FBB5-4C4F-8C59-B485E1138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48" name="Freeform 895">
              <a:extLst>
                <a:ext uri="{FF2B5EF4-FFF2-40B4-BE49-F238E27FC236}">
                  <a16:creationId xmlns:a16="http://schemas.microsoft.com/office/drawing/2014/main" id="{EA2E23D5-BBFA-448B-A3EA-A1829D27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>
            <a:extLst>
              <a:ext uri="{FF2B5EF4-FFF2-40B4-BE49-F238E27FC236}">
                <a16:creationId xmlns:a16="http://schemas.microsoft.com/office/drawing/2014/main" id="{5B6E108C-8E90-4B04-ACF7-8EDDD0F4FA23}"/>
              </a:ext>
            </a:extLst>
          </p:cNvPr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>
              <a:extLst>
                <a:ext uri="{FF2B5EF4-FFF2-40B4-BE49-F238E27FC236}">
                  <a16:creationId xmlns:a16="http://schemas.microsoft.com/office/drawing/2014/main" id="{406AA026-C4D2-46D8-8EF5-A7BDA677D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>
              <a:extLst>
                <a:ext uri="{FF2B5EF4-FFF2-40B4-BE49-F238E27FC236}">
                  <a16:creationId xmlns:a16="http://schemas.microsoft.com/office/drawing/2014/main" id="{830055E8-D739-4EE0-973D-286A7342F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>
              <a:extLst>
                <a:ext uri="{FF2B5EF4-FFF2-40B4-BE49-F238E27FC236}">
                  <a16:creationId xmlns:a16="http://schemas.microsoft.com/office/drawing/2014/main" id="{DC35A991-F45D-4AAA-8125-F7005FC18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10" name="Line 665">
              <a:extLst>
                <a:ext uri="{FF2B5EF4-FFF2-40B4-BE49-F238E27FC236}">
                  <a16:creationId xmlns:a16="http://schemas.microsoft.com/office/drawing/2014/main" id="{A4C2416F-9083-4DDC-B6FA-847C02182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>
              <a:extLst>
                <a:ext uri="{FF2B5EF4-FFF2-40B4-BE49-F238E27FC236}">
                  <a16:creationId xmlns:a16="http://schemas.microsoft.com/office/drawing/2014/main" id="{99138E63-93BF-494A-A411-235C4EFEA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1" name="Group 901">
            <a:extLst>
              <a:ext uri="{FF2B5EF4-FFF2-40B4-BE49-F238E27FC236}">
                <a16:creationId xmlns:a16="http://schemas.microsoft.com/office/drawing/2014/main" id="{588C5E8B-7569-42CC-9EF0-0BDEC760D4FC}"/>
              </a:ext>
            </a:extLst>
          </p:cNvPr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>
              <a:extLst>
                <a:ext uri="{FF2B5EF4-FFF2-40B4-BE49-F238E27FC236}">
                  <a16:creationId xmlns:a16="http://schemas.microsoft.com/office/drawing/2014/main" id="{6AB39CC6-EAE4-4D4B-89A8-87A9B6428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>
              <a:extLst>
                <a:ext uri="{FF2B5EF4-FFF2-40B4-BE49-F238E27FC236}">
                  <a16:creationId xmlns:a16="http://schemas.microsoft.com/office/drawing/2014/main" id="{CB6284C7-A222-448E-8E45-0CAFE0B52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>
              <a:extLst>
                <a:ext uri="{FF2B5EF4-FFF2-40B4-BE49-F238E27FC236}">
                  <a16:creationId xmlns:a16="http://schemas.microsoft.com/office/drawing/2014/main" id="{E44EA055-FCE4-41DF-86A5-20246C61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5" name="Line 905">
              <a:extLst>
                <a:ext uri="{FF2B5EF4-FFF2-40B4-BE49-F238E27FC236}">
                  <a16:creationId xmlns:a16="http://schemas.microsoft.com/office/drawing/2014/main" id="{249E092E-565E-44B1-A07D-90990C73A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>
              <a:extLst>
                <a:ext uri="{FF2B5EF4-FFF2-40B4-BE49-F238E27FC236}">
                  <a16:creationId xmlns:a16="http://schemas.microsoft.com/office/drawing/2014/main" id="{DB4F0793-47B9-4B94-824A-A1CC24D1F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2" name="Group 907">
            <a:extLst>
              <a:ext uri="{FF2B5EF4-FFF2-40B4-BE49-F238E27FC236}">
                <a16:creationId xmlns:a16="http://schemas.microsoft.com/office/drawing/2014/main" id="{014CD3FB-2D5D-4CC8-BE47-445AA01B8033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>
              <a:extLst>
                <a:ext uri="{FF2B5EF4-FFF2-40B4-BE49-F238E27FC236}">
                  <a16:creationId xmlns:a16="http://schemas.microsoft.com/office/drawing/2014/main" id="{AB95B27B-5EB0-4730-88A1-F1F32B20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>
              <a:extLst>
                <a:ext uri="{FF2B5EF4-FFF2-40B4-BE49-F238E27FC236}">
                  <a16:creationId xmlns:a16="http://schemas.microsoft.com/office/drawing/2014/main" id="{87F89A55-D703-4AD2-A77C-B06622F39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>
              <a:extLst>
                <a:ext uri="{FF2B5EF4-FFF2-40B4-BE49-F238E27FC236}">
                  <a16:creationId xmlns:a16="http://schemas.microsoft.com/office/drawing/2014/main" id="{8F365DBF-B951-42BD-98EC-08F8263E5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200" name="Line 911">
              <a:extLst>
                <a:ext uri="{FF2B5EF4-FFF2-40B4-BE49-F238E27FC236}">
                  <a16:creationId xmlns:a16="http://schemas.microsoft.com/office/drawing/2014/main" id="{87172AD0-05D2-4C6F-AE2D-1B3510489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>
              <a:extLst>
                <a:ext uri="{FF2B5EF4-FFF2-40B4-BE49-F238E27FC236}">
                  <a16:creationId xmlns:a16="http://schemas.microsoft.com/office/drawing/2014/main" id="{17F5A295-ACE3-4626-92E0-09C389A81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3" name="Group 913">
            <a:extLst>
              <a:ext uri="{FF2B5EF4-FFF2-40B4-BE49-F238E27FC236}">
                <a16:creationId xmlns:a16="http://schemas.microsoft.com/office/drawing/2014/main" id="{5726535D-3947-40D8-B443-0C23D789AB2A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>
              <a:extLst>
                <a:ext uri="{FF2B5EF4-FFF2-40B4-BE49-F238E27FC236}">
                  <a16:creationId xmlns:a16="http://schemas.microsoft.com/office/drawing/2014/main" id="{7BAAFA83-0FE3-4755-A292-D9C5AF7A5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>
              <a:extLst>
                <a:ext uri="{FF2B5EF4-FFF2-40B4-BE49-F238E27FC236}">
                  <a16:creationId xmlns:a16="http://schemas.microsoft.com/office/drawing/2014/main" id="{2166C1C9-95AB-4097-8641-225F423FB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>
              <a:extLst>
                <a:ext uri="{FF2B5EF4-FFF2-40B4-BE49-F238E27FC236}">
                  <a16:creationId xmlns:a16="http://schemas.microsoft.com/office/drawing/2014/main" id="{0007FFB0-D8BE-44EC-AF20-E5E74E3D3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5" name="Line 917">
              <a:extLst>
                <a:ext uri="{FF2B5EF4-FFF2-40B4-BE49-F238E27FC236}">
                  <a16:creationId xmlns:a16="http://schemas.microsoft.com/office/drawing/2014/main" id="{8AE27839-D180-48B1-AB03-25B32BC06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>
              <a:extLst>
                <a:ext uri="{FF2B5EF4-FFF2-40B4-BE49-F238E27FC236}">
                  <a16:creationId xmlns:a16="http://schemas.microsoft.com/office/drawing/2014/main" id="{34E7B393-02A3-4271-8D98-26DBB5715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4" name="Group 919">
            <a:extLst>
              <a:ext uri="{FF2B5EF4-FFF2-40B4-BE49-F238E27FC236}">
                <a16:creationId xmlns:a16="http://schemas.microsoft.com/office/drawing/2014/main" id="{D65FDAAE-82F0-4B17-AA02-658437EAC288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>
              <a:extLst>
                <a:ext uri="{FF2B5EF4-FFF2-40B4-BE49-F238E27FC236}">
                  <a16:creationId xmlns:a16="http://schemas.microsoft.com/office/drawing/2014/main" id="{89DB0B00-93EF-4D65-8B15-FDFCFC3FE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>
              <a:extLst>
                <a:ext uri="{FF2B5EF4-FFF2-40B4-BE49-F238E27FC236}">
                  <a16:creationId xmlns:a16="http://schemas.microsoft.com/office/drawing/2014/main" id="{5F359583-FF69-422D-909A-FA7630329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>
              <a:extLst>
                <a:ext uri="{FF2B5EF4-FFF2-40B4-BE49-F238E27FC236}">
                  <a16:creationId xmlns:a16="http://schemas.microsoft.com/office/drawing/2014/main" id="{C3404994-2FD0-4680-8454-64C23C6FE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90" name="Line 923">
              <a:extLst>
                <a:ext uri="{FF2B5EF4-FFF2-40B4-BE49-F238E27FC236}">
                  <a16:creationId xmlns:a16="http://schemas.microsoft.com/office/drawing/2014/main" id="{A1A537B4-E4DB-4D50-8E64-9648CA834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>
              <a:extLst>
                <a:ext uri="{FF2B5EF4-FFF2-40B4-BE49-F238E27FC236}">
                  <a16:creationId xmlns:a16="http://schemas.microsoft.com/office/drawing/2014/main" id="{C7715774-1D6E-489B-ABB3-5DA90D048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5" name="Group 925">
            <a:extLst>
              <a:ext uri="{FF2B5EF4-FFF2-40B4-BE49-F238E27FC236}">
                <a16:creationId xmlns:a16="http://schemas.microsoft.com/office/drawing/2014/main" id="{9F08BF27-A10B-4867-9ECF-22936A5EBF31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>
              <a:extLst>
                <a:ext uri="{FF2B5EF4-FFF2-40B4-BE49-F238E27FC236}">
                  <a16:creationId xmlns:a16="http://schemas.microsoft.com/office/drawing/2014/main" id="{3BF93F38-81B2-42E9-8ADD-3EC05469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>
              <a:extLst>
                <a:ext uri="{FF2B5EF4-FFF2-40B4-BE49-F238E27FC236}">
                  <a16:creationId xmlns:a16="http://schemas.microsoft.com/office/drawing/2014/main" id="{94B5C3E5-DE3A-4329-8D54-503322396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>
              <a:extLst>
                <a:ext uri="{FF2B5EF4-FFF2-40B4-BE49-F238E27FC236}">
                  <a16:creationId xmlns:a16="http://schemas.microsoft.com/office/drawing/2014/main" id="{F18A6FC2-9A24-4638-B370-099415DA0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5" name="Line 929">
              <a:extLst>
                <a:ext uri="{FF2B5EF4-FFF2-40B4-BE49-F238E27FC236}">
                  <a16:creationId xmlns:a16="http://schemas.microsoft.com/office/drawing/2014/main" id="{C7FC9C5A-5852-47AD-ACD2-DC1264DFD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>
              <a:extLst>
                <a:ext uri="{FF2B5EF4-FFF2-40B4-BE49-F238E27FC236}">
                  <a16:creationId xmlns:a16="http://schemas.microsoft.com/office/drawing/2014/main" id="{AF0D7D15-D48F-41DB-913B-334331F3E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6" name="Group 931">
            <a:extLst>
              <a:ext uri="{FF2B5EF4-FFF2-40B4-BE49-F238E27FC236}">
                <a16:creationId xmlns:a16="http://schemas.microsoft.com/office/drawing/2014/main" id="{1969FC3C-E7A0-49FE-AAEA-6DBD1435A68E}"/>
              </a:ext>
            </a:extLst>
          </p:cNvPr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>
              <a:extLst>
                <a:ext uri="{FF2B5EF4-FFF2-40B4-BE49-F238E27FC236}">
                  <a16:creationId xmlns:a16="http://schemas.microsoft.com/office/drawing/2014/main" id="{AB04F9A9-7662-4D7C-B822-860B894B5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>
              <a:extLst>
                <a:ext uri="{FF2B5EF4-FFF2-40B4-BE49-F238E27FC236}">
                  <a16:creationId xmlns:a16="http://schemas.microsoft.com/office/drawing/2014/main" id="{537EDD87-23B7-4E56-8191-69C36D242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>
              <a:extLst>
                <a:ext uri="{FF2B5EF4-FFF2-40B4-BE49-F238E27FC236}">
                  <a16:creationId xmlns:a16="http://schemas.microsoft.com/office/drawing/2014/main" id="{B2B59AE0-FC3F-47C7-8D2C-A1A2C9965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>
                <a:latin typeface="Comic Sans MS" charset="0"/>
              </a:endParaRPr>
            </a:p>
            <a:p>
              <a:pPr>
                <a:defRPr/>
              </a:pPr>
              <a:r>
                <a:rPr lang="en-US" sz="1000"/>
                <a:t>network</a:t>
              </a:r>
            </a:p>
            <a:p>
              <a:pPr>
                <a:defRPr/>
              </a:pPr>
              <a:r>
                <a:rPr lang="en-US" sz="1000"/>
                <a:t>data link</a:t>
              </a:r>
            </a:p>
            <a:p>
              <a:pPr>
                <a:defRPr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6180" name="Line 935">
              <a:extLst>
                <a:ext uri="{FF2B5EF4-FFF2-40B4-BE49-F238E27FC236}">
                  <a16:creationId xmlns:a16="http://schemas.microsoft.com/office/drawing/2014/main" id="{86D9BB19-86AB-428F-8C1E-B24C51118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>
              <a:extLst>
                <a:ext uri="{FF2B5EF4-FFF2-40B4-BE49-F238E27FC236}">
                  <a16:creationId xmlns:a16="http://schemas.microsoft.com/office/drawing/2014/main" id="{47E7EB65-9C1A-4D20-9803-2975FAB4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507" name="Group 896">
            <a:extLst>
              <a:ext uri="{FF2B5EF4-FFF2-40B4-BE49-F238E27FC236}">
                <a16:creationId xmlns:a16="http://schemas.microsoft.com/office/drawing/2014/main" id="{69B2ACAA-65AA-4D11-A133-9E561D86620C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>
              <a:extLst>
                <a:ext uri="{FF2B5EF4-FFF2-40B4-BE49-F238E27FC236}">
                  <a16:creationId xmlns:a16="http://schemas.microsoft.com/office/drawing/2014/main" id="{B5E2AF17-7E57-47BB-A97C-9653A301C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>
              <a:extLst>
                <a:ext uri="{FF2B5EF4-FFF2-40B4-BE49-F238E27FC236}">
                  <a16:creationId xmlns:a16="http://schemas.microsoft.com/office/drawing/2014/main" id="{6F509F7A-E8A1-42B2-B6DD-0C7E8D00E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20510" name="Freeform 899">
              <a:extLst>
                <a:ext uri="{FF2B5EF4-FFF2-40B4-BE49-F238E27FC236}">
                  <a16:creationId xmlns:a16="http://schemas.microsoft.com/office/drawing/2014/main" id="{4055628C-5D5E-48B4-A434-CC6BEF8C2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>
              <a:extLst>
                <a:ext uri="{FF2B5EF4-FFF2-40B4-BE49-F238E27FC236}">
                  <a16:creationId xmlns:a16="http://schemas.microsoft.com/office/drawing/2014/main" id="{333BDD6F-0702-4577-8D7C-FBDBB7C312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>
            <a:extLst>
              <a:ext uri="{FF2B5EF4-FFF2-40B4-BE49-F238E27FC236}">
                <a16:creationId xmlns:a16="http://schemas.microsoft.com/office/drawing/2014/main" id="{0A55F78E-04D7-4129-A5C8-E017A235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43" name="Slide Number Placeholder 6">
            <a:extLst>
              <a:ext uri="{FF2B5EF4-FFF2-40B4-BE49-F238E27FC236}">
                <a16:creationId xmlns:a16="http://schemas.microsoft.com/office/drawing/2014/main" id="{9276B5BB-B659-453F-981E-237DFED9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2A59D96-CDD0-40B0-8FFF-614E3C499A6E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pic>
        <p:nvPicPr>
          <p:cNvPr id="76803" name="Picture 2" descr="underline_base">
            <a:extLst>
              <a:ext uri="{FF2B5EF4-FFF2-40B4-BE49-F238E27FC236}">
                <a16:creationId xmlns:a16="http://schemas.microsoft.com/office/drawing/2014/main" id="{DCC156FC-93D1-4205-A010-E215209BBC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>
            <a:extLst>
              <a:ext uri="{FF2B5EF4-FFF2-40B4-BE49-F238E27FC236}">
                <a16:creationId xmlns:a16="http://schemas.microsoft.com/office/drawing/2014/main" id="{57974B4A-BB07-4BDB-B19E-554E936FE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>
            <a:extLst>
              <a:ext uri="{FF2B5EF4-FFF2-40B4-BE49-F238E27FC236}">
                <a16:creationId xmlns:a16="http://schemas.microsoft.com/office/drawing/2014/main" id="{21374891-A922-4071-B7DC-C6F36F60A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>
            <a:extLst>
              <a:ext uri="{FF2B5EF4-FFF2-40B4-BE49-F238E27FC236}">
                <a16:creationId xmlns:a16="http://schemas.microsoft.com/office/drawing/2014/main" id="{7021BE5B-FE8D-4344-B880-BB5C069F3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</a:t>
            </a:r>
            <a:r>
              <a:rPr lang="en-US" sz="4000">
                <a:ea typeface="ＭＳ Ｐゴシック" charset="0"/>
                <a:cs typeface="+mj-cs"/>
              </a:rPr>
              <a:t>ACK</a:t>
            </a:r>
            <a:r>
              <a:rPr lang="en-US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1448" name="Text Box 7">
            <a:extLst>
              <a:ext uri="{FF2B5EF4-FFF2-40B4-BE49-F238E27FC236}">
                <a16:creationId xmlns:a16="http://schemas.microsoft.com/office/drawing/2014/main" id="{B005E75E-A7C7-4C69-9266-1AD51781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User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types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49" name="Text Box 8">
            <a:extLst>
              <a:ext uri="{FF2B5EF4-FFF2-40B4-BE49-F238E27FC236}">
                <a16:creationId xmlns:a16="http://schemas.microsoft.com/office/drawing/2014/main" id="{7D33A687-9BED-4015-8D56-A49E1932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 altLang="en-US"/>
              <a:t>of echoed</a:t>
            </a:r>
          </a:p>
          <a:p>
            <a:pPr algn="r">
              <a:lnSpc>
                <a:spcPct val="90000"/>
              </a:lnSpc>
            </a:pP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 sz="1000"/>
          </a:p>
        </p:txBody>
      </p:sp>
      <p:sp>
        <p:nvSpPr>
          <p:cNvPr id="61450" name="Text Box 9">
            <a:extLst>
              <a:ext uri="{FF2B5EF4-FFF2-40B4-BE49-F238E27FC236}">
                <a16:creationId xmlns:a16="http://schemas.microsoft.com/office/drawing/2014/main" id="{F75876FB-3060-4365-91D8-E89A9ABA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/>
              <a:t>host ACKs</a:t>
            </a:r>
          </a:p>
          <a:p>
            <a:pPr algn="l"/>
            <a:r>
              <a:rPr lang="en-US" altLang="en-US"/>
              <a:t>receipt of</a:t>
            </a:r>
          </a:p>
          <a:p>
            <a:pPr algn="l"/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r>
              <a:rPr lang="en-US" altLang="ja-JP"/>
              <a:t>, echoes</a:t>
            </a:r>
          </a:p>
          <a:p>
            <a:pPr algn="l"/>
            <a:r>
              <a:rPr lang="en-US" altLang="en-US"/>
              <a:t>back </a:t>
            </a: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61451" name="Line 10">
            <a:extLst>
              <a:ext uri="{FF2B5EF4-FFF2-40B4-BE49-F238E27FC236}">
                <a16:creationId xmlns:a16="http://schemas.microsoft.com/office/drawing/2014/main" id="{93F124D6-5DBE-4A41-9E6D-CF9D1FB3B8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>
            <a:extLst>
              <a:ext uri="{FF2B5EF4-FFF2-40B4-BE49-F238E27FC236}">
                <a16:creationId xmlns:a16="http://schemas.microsoft.com/office/drawing/2014/main" id="{703E0EBF-726C-42B2-81CA-4CBA7A38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000099"/>
                </a:solidFill>
              </a:rPr>
              <a:t>simple telnet scenario</a:t>
            </a:r>
            <a:endParaRPr lang="en-US" sz="1000">
              <a:solidFill>
                <a:srgbClr val="000099"/>
              </a:solidFill>
            </a:endParaRPr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15E183DB-9862-48A9-B95A-91C12E11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1454" name="Text Box 17">
            <a:extLst>
              <a:ext uri="{FF2B5EF4-FFF2-40B4-BE49-F238E27FC236}">
                <a16:creationId xmlns:a16="http://schemas.microsoft.com/office/drawing/2014/main" id="{C1BD81BF-EEBF-42E1-9A54-32237A16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1455" name="Rectangle 18">
            <a:extLst>
              <a:ext uri="{FF2B5EF4-FFF2-40B4-BE49-F238E27FC236}">
                <a16:creationId xmlns:a16="http://schemas.microsoft.com/office/drawing/2014/main" id="{F3A19AAB-F5FE-490C-893C-011D1841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>
            <a:extLst>
              <a:ext uri="{FF2B5EF4-FFF2-40B4-BE49-F238E27FC236}">
                <a16:creationId xmlns:a16="http://schemas.microsoft.com/office/drawing/2014/main" id="{2DCB4498-ED7F-4BA0-8C08-FC4F9DE7D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Seq=42, ACK=79, data = </a:t>
            </a:r>
            <a:r>
              <a:rPr lang="ja-JP" altLang="en-US" sz="1400"/>
              <a:t>‘</a:t>
            </a:r>
            <a:r>
              <a:rPr lang="en-US" altLang="ja-JP" sz="1400"/>
              <a:t>C</a:t>
            </a:r>
            <a:r>
              <a:rPr lang="ja-JP" altLang="en-US" sz="1400"/>
              <a:t>’</a:t>
            </a:r>
            <a:endParaRPr lang="en-US" altLang="en-US" sz="1400"/>
          </a:p>
        </p:txBody>
      </p:sp>
      <p:sp>
        <p:nvSpPr>
          <p:cNvPr id="61457" name="Rectangle 20">
            <a:extLst>
              <a:ext uri="{FF2B5EF4-FFF2-40B4-BE49-F238E27FC236}">
                <a16:creationId xmlns:a16="http://schemas.microsoft.com/office/drawing/2014/main" id="{C91D485A-967A-4ADE-977B-9357925A7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>
            <a:extLst>
              <a:ext uri="{FF2B5EF4-FFF2-40B4-BE49-F238E27FC236}">
                <a16:creationId xmlns:a16="http://schemas.microsoft.com/office/drawing/2014/main" id="{DE8A79A1-D99A-47C4-8516-6D440605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Seq=79, ACK=43, data = </a:t>
            </a:r>
            <a:r>
              <a:rPr lang="ja-JP" altLang="en-US" sz="1400">
                <a:latin typeface="Arial" panose="020B0604020202020204" pitchFamily="34" charset="0"/>
              </a:rPr>
              <a:t>‘</a:t>
            </a:r>
            <a:r>
              <a:rPr lang="en-US" altLang="ja-JP" sz="1400">
                <a:latin typeface="Arial" panose="020B0604020202020204" pitchFamily="34" charset="0"/>
              </a:rPr>
              <a:t>C</a:t>
            </a:r>
            <a:r>
              <a:rPr lang="ja-JP" altLang="en-US" sz="1400">
                <a:latin typeface="Arial" panose="020B0604020202020204" pitchFamily="34" charset="0"/>
              </a:rPr>
              <a:t>’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61459" name="Rectangle 22">
            <a:extLst>
              <a:ext uri="{FF2B5EF4-FFF2-40B4-BE49-F238E27FC236}">
                <a16:creationId xmlns:a16="http://schemas.microsoft.com/office/drawing/2014/main" id="{D008EAE0-3555-4BF6-B993-CE5ED8E7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>
            <a:extLst>
              <a:ext uri="{FF2B5EF4-FFF2-40B4-BE49-F238E27FC236}">
                <a16:creationId xmlns:a16="http://schemas.microsoft.com/office/drawing/2014/main" id="{C61DDAA0-6C64-46F7-8793-4507D8A5E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charset="0"/>
            </a:endParaRPr>
          </a:p>
        </p:txBody>
      </p:sp>
      <p:sp>
        <p:nvSpPr>
          <p:cNvPr id="61461" name="Line 24">
            <a:extLst>
              <a:ext uri="{FF2B5EF4-FFF2-40B4-BE49-F238E27FC236}">
                <a16:creationId xmlns:a16="http://schemas.microsoft.com/office/drawing/2014/main" id="{D4375840-C374-4D2E-B203-637E9E5C7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>
            <a:extLst>
              <a:ext uri="{FF2B5EF4-FFF2-40B4-BE49-F238E27FC236}">
                <a16:creationId xmlns:a16="http://schemas.microsoft.com/office/drawing/2014/main" id="{9D9A30CB-69EB-4C99-ABEB-EAB09E64B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6822" name="Group 27">
            <a:extLst>
              <a:ext uri="{FF2B5EF4-FFF2-40B4-BE49-F238E27FC236}">
                <a16:creationId xmlns:a16="http://schemas.microsoft.com/office/drawing/2014/main" id="{BB5D13E6-C79E-4295-81E5-6614EFF59FF0}"/>
              </a:ext>
            </a:extLst>
          </p:cNvPr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6826" name="Picture 28" descr="desktop_computer_stylized_medium">
              <a:extLst>
                <a:ext uri="{FF2B5EF4-FFF2-40B4-BE49-F238E27FC236}">
                  <a16:creationId xmlns:a16="http://schemas.microsoft.com/office/drawing/2014/main" id="{60D83F1A-9D97-49A1-BEB7-F3DB67B11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7" name="Freeform 29">
              <a:extLst>
                <a:ext uri="{FF2B5EF4-FFF2-40B4-BE49-F238E27FC236}">
                  <a16:creationId xmlns:a16="http://schemas.microsoft.com/office/drawing/2014/main" id="{82D09DBC-A6A8-400F-9AEA-861E20A6D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23" name="Group 30">
            <a:extLst>
              <a:ext uri="{FF2B5EF4-FFF2-40B4-BE49-F238E27FC236}">
                <a16:creationId xmlns:a16="http://schemas.microsoft.com/office/drawing/2014/main" id="{8D24BC35-5F3E-469D-BC10-1030899274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6824" name="Picture 31" descr="desktop_computer_stylized_medium">
              <a:extLst>
                <a:ext uri="{FF2B5EF4-FFF2-40B4-BE49-F238E27FC236}">
                  <a16:creationId xmlns:a16="http://schemas.microsoft.com/office/drawing/2014/main" id="{3353B8F0-9E46-4851-B4F9-0BDC7176B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25" name="Freeform 32">
              <a:extLst>
                <a:ext uri="{FF2B5EF4-FFF2-40B4-BE49-F238E27FC236}">
                  <a16:creationId xmlns:a16="http://schemas.microsoft.com/office/drawing/2014/main" id="{A9FD156C-6F14-46BB-AF58-641D75208E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>
            <a:extLst>
              <a:ext uri="{FF2B5EF4-FFF2-40B4-BE49-F238E27FC236}">
                <a16:creationId xmlns:a16="http://schemas.microsoft.com/office/drawing/2014/main" id="{E8F24898-2AF6-4481-9709-91869414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5566D8E6-9B51-4580-B6B6-2F887E28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0C14BF1-DE90-4ED0-B05A-73A1535C90F7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pic>
        <p:nvPicPr>
          <p:cNvPr id="77827" name="Picture 1029" descr="underline_base">
            <a:extLst>
              <a:ext uri="{FF2B5EF4-FFF2-40B4-BE49-F238E27FC236}">
                <a16:creationId xmlns:a16="http://schemas.microsoft.com/office/drawing/2014/main" id="{985674A7-179E-4BD5-95D6-6F7EA65D9A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>
            <a:extLst>
              <a:ext uri="{FF2B5EF4-FFF2-40B4-BE49-F238E27FC236}">
                <a16:creationId xmlns:a16="http://schemas.microsoft.com/office/drawing/2014/main" id="{4664B05D-F6C6-4572-9835-78D5860C7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62470" name="Rectangle 1027">
            <a:extLst>
              <a:ext uri="{FF2B5EF4-FFF2-40B4-BE49-F238E27FC236}">
                <a16:creationId xmlns:a16="http://schemas.microsoft.com/office/drawing/2014/main" id="{0851F43C-F5A6-4C7C-9C5D-850AC0A73B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3200">
                <a:ea typeface="ＭＳ Ｐゴシック" charset="0"/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but RTT varies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too short:</a:t>
            </a:r>
            <a:r>
              <a:rPr lang="en-US">
                <a:ea typeface="ＭＳ Ｐゴシック" charset="0"/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too long:</a:t>
            </a:r>
            <a:r>
              <a:rPr lang="en-US">
                <a:ea typeface="ＭＳ Ｐゴシック" charset="0"/>
                <a:cs typeface="+mn-cs"/>
              </a:rPr>
              <a:t> slow reaction to segment loss</a:t>
            </a:r>
          </a:p>
        </p:txBody>
      </p:sp>
      <p:sp>
        <p:nvSpPr>
          <p:cNvPr id="62471" name="Rectangle 1028">
            <a:extLst>
              <a:ext uri="{FF2B5EF4-FFF2-40B4-BE49-F238E27FC236}">
                <a16:creationId xmlns:a16="http://schemas.microsoft.com/office/drawing/2014/main" id="{745C107A-2084-41AB-8BA6-2ABC328723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Q:</a:t>
            </a:r>
            <a:r>
              <a:rPr lang="en-US" altLang="en-US"/>
              <a:t> how to estimate RTT?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Courier New" panose="02070309020205020404" pitchFamily="49" charset="0"/>
              </a:rPr>
              <a:t>SampleRTT</a:t>
            </a:r>
            <a:r>
              <a:rPr lang="en-US" altLang="en-US" sz="2400">
                <a:solidFill>
                  <a:srgbClr val="000099"/>
                </a:solidFill>
              </a:rPr>
              <a:t>:</a:t>
            </a:r>
            <a:r>
              <a:rPr lang="en-US" altLang="en-US" sz="2400"/>
              <a:t> measured time from segment transmission until ACK receipt</a:t>
            </a:r>
          </a:p>
          <a:p>
            <a:pPr lvl="1"/>
            <a:r>
              <a:rPr lang="en-US" altLang="en-US"/>
              <a:t>ignore retransmissions</a:t>
            </a:r>
          </a:p>
          <a:p>
            <a:r>
              <a:rPr lang="en-US" altLang="en-US" sz="2400" b="1">
                <a:latin typeface="Courier New" panose="02070309020205020404" pitchFamily="49" charset="0"/>
              </a:rPr>
              <a:t>SampleRTT</a:t>
            </a:r>
            <a:r>
              <a:rPr lang="en-US" altLang="en-US" sz="2400"/>
              <a:t> will vary, want estimated RTT </a:t>
            </a:r>
            <a:r>
              <a:rPr lang="ja-JP" altLang="en-US" sz="2400"/>
              <a:t>“</a:t>
            </a:r>
            <a:r>
              <a:rPr lang="en-US" altLang="ja-JP" sz="2400"/>
              <a:t>smoother</a:t>
            </a:r>
            <a:r>
              <a:rPr lang="ja-JP" altLang="en-US" sz="2400"/>
              <a:t>”</a:t>
            </a:r>
            <a:endParaRPr lang="en-US" altLang="ja-JP"/>
          </a:p>
          <a:p>
            <a:pPr lvl="1"/>
            <a:r>
              <a:rPr lang="en-US" altLang="en-US"/>
              <a:t>average several </a:t>
            </a:r>
            <a:r>
              <a:rPr lang="en-US" altLang="en-US" i="1"/>
              <a:t>recent</a:t>
            </a:r>
            <a:r>
              <a:rPr lang="en-US" altLang="en-US"/>
              <a:t> measurements, not just current </a:t>
            </a:r>
            <a:r>
              <a:rPr lang="en-US" altLang="en-US" b="1">
                <a:latin typeface="Courier New" panose="02070309020205020404" pitchFamily="49" charset="0"/>
              </a:rPr>
              <a:t>SampleRTT</a:t>
            </a:r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>
            <a:extLst>
              <a:ext uri="{FF2B5EF4-FFF2-40B4-BE49-F238E27FC236}">
                <a16:creationId xmlns:a16="http://schemas.microsoft.com/office/drawing/2014/main" id="{13934CCD-A71A-4513-ADED-910951D1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3491" name="Slide Number Placeholder 6">
            <a:extLst>
              <a:ext uri="{FF2B5EF4-FFF2-40B4-BE49-F238E27FC236}">
                <a16:creationId xmlns:a16="http://schemas.microsoft.com/office/drawing/2014/main" id="{BDE1184A-0741-44BE-82FF-974A2C43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804517E-47AF-4FE0-AB79-A13924034AB5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grpSp>
        <p:nvGrpSpPr>
          <p:cNvPr id="78851" name="Group 14">
            <a:extLst>
              <a:ext uri="{FF2B5EF4-FFF2-40B4-BE49-F238E27FC236}">
                <a16:creationId xmlns:a16="http://schemas.microsoft.com/office/drawing/2014/main" id="{1A8E44C8-6FAF-44E6-B6BE-63245B6AA148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78866" name="Picture 12">
              <a:extLst>
                <a:ext uri="{FF2B5EF4-FFF2-40B4-BE49-F238E27FC236}">
                  <a16:creationId xmlns:a16="http://schemas.microsoft.com/office/drawing/2014/main" id="{AB66BA86-460C-4CF8-B9AB-AA5C64131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Rectangle 13">
              <a:extLst>
                <a:ext uri="{FF2B5EF4-FFF2-40B4-BE49-F238E27FC236}">
                  <a16:creationId xmlns:a16="http://schemas.microsoft.com/office/drawing/2014/main" id="{409B9388-ABED-4C2B-AFBD-71CD1B804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3493" name="Text Box 3">
            <a:extLst>
              <a:ext uri="{FF2B5EF4-FFF2-40B4-BE49-F238E27FC236}">
                <a16:creationId xmlns:a16="http://schemas.microsoft.com/office/drawing/2014/main" id="{4959636E-43CB-486F-BC7A-ED7B9741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latin typeface="Courier New" charset="0"/>
              </a:rPr>
              <a:t>EstimatedRTT = (1- </a:t>
            </a:r>
            <a:r>
              <a:rPr lang="en-US" sz="2000" b="1">
                <a:latin typeface="Courier New" charset="0"/>
                <a:sym typeface="Symbol" charset="0"/>
              </a:rPr>
              <a:t></a:t>
            </a:r>
            <a:r>
              <a:rPr lang="en-US" sz="2000" b="1">
                <a:latin typeface="Courier New" charset="0"/>
              </a:rPr>
              <a:t>)*EstimatedRTT + </a:t>
            </a:r>
            <a:r>
              <a:rPr lang="en-US" sz="2000" b="1">
                <a:latin typeface="Courier New" charset="0"/>
                <a:sym typeface="Symbol" charset="0"/>
              </a:rPr>
              <a:t></a:t>
            </a:r>
            <a:r>
              <a:rPr lang="en-US" sz="2000" b="1">
                <a:latin typeface="Courier New" charset="0"/>
              </a:rPr>
              <a:t>*SampleRTT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id="{B147187D-23B1-4B10-BD8D-5E4CCF57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exponential weighted moving average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influence of past sample decreases exponentially fast</a:t>
            </a:r>
          </a:p>
          <a:p>
            <a:pPr marL="292100" indent="-2921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  <p:pic>
        <p:nvPicPr>
          <p:cNvPr id="78854" name="Picture 10" descr="underline_base">
            <a:extLst>
              <a:ext uri="{FF2B5EF4-FFF2-40B4-BE49-F238E27FC236}">
                <a16:creationId xmlns:a16="http://schemas.microsoft.com/office/drawing/2014/main" id="{D2DE47D0-1B5A-44ED-AF74-63D95B709E8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>
            <a:extLst>
              <a:ext uri="{FF2B5EF4-FFF2-40B4-BE49-F238E27FC236}">
                <a16:creationId xmlns:a16="http://schemas.microsoft.com/office/drawing/2014/main" id="{6F9BFAC6-5D40-4F97-8ABD-4A2406C6E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3497" name="Text Box 18">
            <a:extLst>
              <a:ext uri="{FF2B5EF4-FFF2-40B4-BE49-F238E27FC236}">
                <a16:creationId xmlns:a16="http://schemas.microsoft.com/office/drawing/2014/main" id="{B0109E49-D79D-460D-BC5E-3FB830F398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RTT (milliseconds)</a:t>
            </a:r>
          </a:p>
        </p:txBody>
      </p:sp>
      <p:sp>
        <p:nvSpPr>
          <p:cNvPr id="63498" name="Text Box 19">
            <a:extLst>
              <a:ext uri="{FF2B5EF4-FFF2-40B4-BE49-F238E27FC236}">
                <a16:creationId xmlns:a16="http://schemas.microsoft.com/office/drawing/2014/main" id="{F84E8E63-AA44-4BEF-B96F-6D7D147B8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RTT: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gaia.cs.umass.edu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to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fantasia.eurecom.fr</a:t>
            </a:r>
          </a:p>
        </p:txBody>
      </p:sp>
      <p:sp>
        <p:nvSpPr>
          <p:cNvPr id="63499" name="Text Box 20">
            <a:extLst>
              <a:ext uri="{FF2B5EF4-FFF2-40B4-BE49-F238E27FC236}">
                <a16:creationId xmlns:a16="http://schemas.microsoft.com/office/drawing/2014/main" id="{C908DA75-29B0-49C7-8331-866ECE80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sampleRTT</a:t>
            </a:r>
          </a:p>
        </p:txBody>
      </p:sp>
      <p:sp>
        <p:nvSpPr>
          <p:cNvPr id="63500" name="Text Box 21">
            <a:extLst>
              <a:ext uri="{FF2B5EF4-FFF2-40B4-BE49-F238E27FC236}">
                <a16:creationId xmlns:a16="http://schemas.microsoft.com/office/drawing/2014/main" id="{1F5ADED4-D88A-4CB3-860D-75FC11F9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EstimatedRTT</a:t>
            </a:r>
          </a:p>
        </p:txBody>
      </p:sp>
      <p:sp>
        <p:nvSpPr>
          <p:cNvPr id="63501" name="AutoShape 22">
            <a:extLst>
              <a:ext uri="{FF2B5EF4-FFF2-40B4-BE49-F238E27FC236}">
                <a16:creationId xmlns:a16="http://schemas.microsoft.com/office/drawing/2014/main" id="{4E8428E4-F6B5-4291-A6F8-D98A8183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2" name="AutoShape 23">
            <a:extLst>
              <a:ext uri="{FF2B5EF4-FFF2-40B4-BE49-F238E27FC236}">
                <a16:creationId xmlns:a16="http://schemas.microsoft.com/office/drawing/2014/main" id="{BBDB0044-C07A-49FF-A186-CFC2722A6E6E}"/>
              </a:ext>
            </a:extLst>
          </p:cNvPr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503" name="Rectangle 24">
            <a:extLst>
              <a:ext uri="{FF2B5EF4-FFF2-40B4-BE49-F238E27FC236}">
                <a16:creationId xmlns:a16="http://schemas.microsoft.com/office/drawing/2014/main" id="{9B488E60-4182-40C0-A22D-47353C5E4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8863" name="Group 15">
            <a:extLst>
              <a:ext uri="{FF2B5EF4-FFF2-40B4-BE49-F238E27FC236}">
                <a16:creationId xmlns:a16="http://schemas.microsoft.com/office/drawing/2014/main" id="{495E21BA-D4DE-4AA6-B124-50D358DDCCF3}"/>
              </a:ext>
            </a:extLst>
          </p:cNvPr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63505" name="Rectangle 16">
              <a:extLst>
                <a:ext uri="{FF2B5EF4-FFF2-40B4-BE49-F238E27FC236}">
                  <a16:creationId xmlns:a16="http://schemas.microsoft.com/office/drawing/2014/main" id="{C3C452C9-5806-44BA-8575-2C94A8342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>
              <a:extLst>
                <a:ext uri="{FF2B5EF4-FFF2-40B4-BE49-F238E27FC236}">
                  <a16:creationId xmlns:a16="http://schemas.microsoft.com/office/drawing/2014/main" id="{FF4B69CF-FAAD-42B8-92A6-8579284C4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 (seconds)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>
            <a:extLst>
              <a:ext uri="{FF2B5EF4-FFF2-40B4-BE49-F238E27FC236}">
                <a16:creationId xmlns:a16="http://schemas.microsoft.com/office/drawing/2014/main" id="{B3548281-6802-42F9-8430-04464016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3B9C294F-D96A-453F-B1DA-0C32FC16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8D87823-43FF-4BAF-9BCD-2CE7AE18CE8D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AC035B1E-FC4D-4E98-932D-8B11B084E0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timeout interval:</a:t>
            </a:r>
            <a:r>
              <a:rPr lang="en-US" altLang="en-US" sz="2400" b="1">
                <a:latin typeface="Courier New" panose="02070309020205020404" pitchFamily="49" charset="0"/>
              </a:rPr>
              <a:t> EstimatedRTT</a:t>
            </a:r>
            <a:r>
              <a:rPr lang="en-US" altLang="en-US" sz="2400"/>
              <a:t> plus </a:t>
            </a:r>
            <a:r>
              <a:rPr lang="ja-JP" altLang="en-US" sz="2400"/>
              <a:t>“</a:t>
            </a:r>
            <a:r>
              <a:rPr lang="en-US" altLang="ja-JP" sz="2400"/>
              <a:t>safety margin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>
              <a:lnSpc>
                <a:spcPct val="90000"/>
              </a:lnSpc>
            </a:pPr>
            <a:r>
              <a:rPr lang="en-US" altLang="en-US" sz="2000"/>
              <a:t>large variation in </a:t>
            </a:r>
            <a:r>
              <a:rPr lang="en-US" altLang="en-US" sz="2000" b="1">
                <a:latin typeface="Courier New" panose="02070309020205020404" pitchFamily="49" charset="0"/>
              </a:rPr>
              <a:t>EstimatedRTT -&gt;</a:t>
            </a:r>
            <a:r>
              <a:rPr lang="en-US" altLang="en-US" sz="200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/>
              <a:t>estimate SampleRTT deviation from EstimatedRTT: </a:t>
            </a:r>
          </a:p>
        </p:txBody>
      </p:sp>
      <p:sp>
        <p:nvSpPr>
          <p:cNvPr id="64517" name="Text Box 7">
            <a:extLst>
              <a:ext uri="{FF2B5EF4-FFF2-40B4-BE49-F238E27FC236}">
                <a16:creationId xmlns:a16="http://schemas.microsoft.com/office/drawing/2014/main" id="{B45DC743-F2F5-4C40-BE65-44D224080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DevRTT = (1-</a:t>
            </a:r>
            <a:r>
              <a:rPr lang="en-US" sz="2000" b="1">
                <a:latin typeface="Courier New" charset="0"/>
                <a:sym typeface="Symbol" charset="0"/>
              </a:rPr>
              <a:t></a:t>
            </a:r>
            <a:r>
              <a:rPr lang="en-US" sz="2000" b="1">
                <a:latin typeface="Courier New" charset="0"/>
              </a:rPr>
              <a:t>)*DevRTT +</a:t>
            </a:r>
          </a:p>
          <a:p>
            <a:pPr algn="l">
              <a:defRPr/>
            </a:pPr>
            <a:r>
              <a:rPr lang="en-US" sz="2000" b="1">
                <a:latin typeface="Courier New" charset="0"/>
              </a:rPr>
              <a:t>             </a:t>
            </a:r>
            <a:r>
              <a:rPr lang="en-US" sz="2000" b="1">
                <a:latin typeface="Courier New" charset="0"/>
                <a:sym typeface="Symbol" charset="0"/>
              </a:rPr>
              <a:t></a:t>
            </a:r>
            <a:r>
              <a:rPr lang="en-US" sz="2000" b="1">
                <a:latin typeface="Courier New" charset="0"/>
              </a:rPr>
              <a:t>*|SampleRTT-EstimatedRTT|</a:t>
            </a:r>
          </a:p>
        </p:txBody>
      </p:sp>
      <p:pic>
        <p:nvPicPr>
          <p:cNvPr id="79877" name="Picture 10" descr="underline_base">
            <a:extLst>
              <a:ext uri="{FF2B5EF4-FFF2-40B4-BE49-F238E27FC236}">
                <a16:creationId xmlns:a16="http://schemas.microsoft.com/office/drawing/2014/main" id="{46A9AF9A-DAF0-4F23-A09C-FF903F6721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>
            <a:extLst>
              <a:ext uri="{FF2B5EF4-FFF2-40B4-BE49-F238E27FC236}">
                <a16:creationId xmlns:a16="http://schemas.microsoft.com/office/drawing/2014/main" id="{0DC59817-5B82-4409-A97F-3A4635387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4520" name="Text Box 12">
            <a:extLst>
              <a:ext uri="{FF2B5EF4-FFF2-40B4-BE49-F238E27FC236}">
                <a16:creationId xmlns:a16="http://schemas.microsoft.com/office/drawing/2014/main" id="{64540525-4442-4A77-8E7B-0FD8D122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>
                <a:latin typeface="Courier New" charset="0"/>
              </a:rPr>
              <a:t>(typically, </a:t>
            </a:r>
            <a:r>
              <a:rPr lang="en-US" sz="2000" b="1">
                <a:latin typeface="Courier New" charset="0"/>
                <a:sym typeface="Symbol" charset="0"/>
              </a:rPr>
              <a:t> = 0.25)</a:t>
            </a:r>
          </a:p>
        </p:txBody>
      </p:sp>
      <p:sp>
        <p:nvSpPr>
          <p:cNvPr id="64521" name="Rectangle 13">
            <a:extLst>
              <a:ext uri="{FF2B5EF4-FFF2-40B4-BE49-F238E27FC236}">
                <a16:creationId xmlns:a16="http://schemas.microsoft.com/office/drawing/2014/main" id="{C90F24EC-D77F-415B-9BD2-746DDE8A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defRPr/>
            </a:pPr>
            <a:r>
              <a:rPr lang="en-US" sz="2400" b="1">
                <a:latin typeface="Courier New" charset="0"/>
                <a:ea typeface="ＭＳ Ｐゴシック" charset="0"/>
              </a:rPr>
              <a:t>TimeoutInterval = EstimatedRTT + 4*DevRTT</a:t>
            </a:r>
          </a:p>
        </p:txBody>
      </p:sp>
      <p:sp>
        <p:nvSpPr>
          <p:cNvPr id="64522" name="Text Box 14">
            <a:extLst>
              <a:ext uri="{FF2B5EF4-FFF2-40B4-BE49-F238E27FC236}">
                <a16:creationId xmlns:a16="http://schemas.microsoft.com/office/drawing/2014/main" id="{3B29A4DA-76D9-4F72-B883-95430A00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64523" name="Text Box 16">
            <a:extLst>
              <a:ext uri="{FF2B5EF4-FFF2-40B4-BE49-F238E27FC236}">
                <a16:creationId xmlns:a16="http://schemas.microsoft.com/office/drawing/2014/main" id="{F7B120CA-8BF0-4987-8C55-E7F89468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2000">
                <a:solidFill>
                  <a:srgbClr val="000099"/>
                </a:solidFill>
              </a:rPr>
              <a:t>“</a:t>
            </a:r>
            <a:r>
              <a:rPr lang="en-US" altLang="ja-JP" sz="2000">
                <a:solidFill>
                  <a:srgbClr val="000099"/>
                </a:solidFill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</a:rPr>
              <a:t>”</a:t>
            </a:r>
            <a:endParaRPr lang="en-US" altLang="en-US" sz="2000">
              <a:solidFill>
                <a:srgbClr val="000099"/>
              </a:solidFill>
            </a:endParaRPr>
          </a:p>
        </p:txBody>
      </p:sp>
      <p:sp>
        <p:nvSpPr>
          <p:cNvPr id="64524" name="Line 17">
            <a:extLst>
              <a:ext uri="{FF2B5EF4-FFF2-40B4-BE49-F238E27FC236}">
                <a16:creationId xmlns:a16="http://schemas.microsoft.com/office/drawing/2014/main" id="{D19C51D0-AB6D-4344-B3B1-6B062BE0B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525" name="Line 19">
            <a:extLst>
              <a:ext uri="{FF2B5EF4-FFF2-40B4-BE49-F238E27FC236}">
                <a16:creationId xmlns:a16="http://schemas.microsoft.com/office/drawing/2014/main" id="{B323C5F0-89D1-47FE-9094-73432A50D2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79885" name="Picture 20" descr="alarm_clock_ringing">
            <a:extLst>
              <a:ext uri="{FF2B5EF4-FFF2-40B4-BE49-F238E27FC236}">
                <a16:creationId xmlns:a16="http://schemas.microsoft.com/office/drawing/2014/main" id="{B3082319-10D9-4E74-8CEB-B9C53B48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TextBox 1">
            <a:extLst>
              <a:ext uri="{FF2B5EF4-FFF2-40B4-BE49-F238E27FC236}">
                <a16:creationId xmlns:a16="http://schemas.microsoft.com/office/drawing/2014/main" id="{6CE0C3C8-28A6-4B80-A763-741F679D4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anose="020B0604020202020204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>
            <a:extLst>
              <a:ext uri="{FF2B5EF4-FFF2-40B4-BE49-F238E27FC236}">
                <a16:creationId xmlns:a16="http://schemas.microsoft.com/office/drawing/2014/main" id="{28EA1DF2-D76C-4965-BE85-5DDB2EF1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5539" name="Slide Number Placeholder 6">
            <a:extLst>
              <a:ext uri="{FF2B5EF4-FFF2-40B4-BE49-F238E27FC236}">
                <a16:creationId xmlns:a16="http://schemas.microsoft.com/office/drawing/2014/main" id="{9EDF412B-8705-49E1-B7E6-4BE15CDC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F853CAF-326D-492A-8D7A-C1315C72905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B6D7CA24-44B8-4F4E-8B94-3890B5499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2DDD2795-2302-43A5-9B26-CC60F694C0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65542" name="Rectangle 4">
            <a:extLst>
              <a:ext uri="{FF2B5EF4-FFF2-40B4-BE49-F238E27FC236}">
                <a16:creationId xmlns:a16="http://schemas.microsoft.com/office/drawing/2014/main" id="{133BD4A3-2162-4F08-B424-E566E209C9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80902" name="Picture 5" descr="underline_base">
            <a:extLst>
              <a:ext uri="{FF2B5EF4-FFF2-40B4-BE49-F238E27FC236}">
                <a16:creationId xmlns:a16="http://schemas.microsoft.com/office/drawing/2014/main" id="{3F0DFEF5-B25B-4D90-95CE-3C773FEC1D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>
            <a:extLst>
              <a:ext uri="{FF2B5EF4-FFF2-40B4-BE49-F238E27FC236}">
                <a16:creationId xmlns:a16="http://schemas.microsoft.com/office/drawing/2014/main" id="{712C4894-1882-447D-8940-746EC1EF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6563" name="Slide Number Placeholder 6">
            <a:extLst>
              <a:ext uri="{FF2B5EF4-FFF2-40B4-BE49-F238E27FC236}">
                <a16:creationId xmlns:a16="http://schemas.microsoft.com/office/drawing/2014/main" id="{376D8049-98E3-403F-BB5B-68F5D8DE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5CECBD8-E090-4F7A-806D-4AE16C3A183D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1A74015F-0C26-4186-929A-A8BB0CA4C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reliable data transfer</a:t>
            </a:r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6825CF14-3644-4D8A-AE9A-27E22819BA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 altLang="en-US"/>
              <a:t>TCP creates rdt service on top of IP</a:t>
            </a:r>
            <a:r>
              <a:rPr lang="ja-JP" altLang="en-US"/>
              <a:t>’</a:t>
            </a:r>
            <a:r>
              <a:rPr lang="en-US" altLang="ja-JP"/>
              <a:t>s unreliable service</a:t>
            </a:r>
          </a:p>
          <a:p>
            <a:pPr lvl="1"/>
            <a:r>
              <a:rPr lang="en-US" altLang="en-US"/>
              <a:t>pipelined segments</a:t>
            </a:r>
          </a:p>
          <a:p>
            <a:pPr lvl="1"/>
            <a:r>
              <a:rPr lang="en-US" altLang="en-US"/>
              <a:t>cumulative acks</a:t>
            </a:r>
          </a:p>
          <a:p>
            <a:pPr lvl="1"/>
            <a:r>
              <a:rPr lang="en-US" altLang="en-US"/>
              <a:t>single retransmission timer</a:t>
            </a:r>
          </a:p>
          <a:p>
            <a:r>
              <a:rPr lang="en-US" altLang="en-US"/>
              <a:t>retransmissions  triggered by:</a:t>
            </a:r>
          </a:p>
          <a:p>
            <a:pPr lvl="1"/>
            <a:r>
              <a:rPr lang="en-US" altLang="en-US"/>
              <a:t>timeout events</a:t>
            </a:r>
          </a:p>
          <a:p>
            <a:pPr lvl="1"/>
            <a:r>
              <a:rPr lang="en-US" altLang="en-US"/>
              <a:t>duplicate acks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6566" name="Rectangle 4">
            <a:extLst>
              <a:ext uri="{FF2B5EF4-FFF2-40B4-BE49-F238E27FC236}">
                <a16:creationId xmlns:a16="http://schemas.microsoft.com/office/drawing/2014/main" id="{23EC20E1-A697-4B16-A23C-EB143BE41A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initially consider simplified TCP sender:</a:t>
            </a:r>
          </a:p>
          <a:p>
            <a:pPr lvl="1"/>
            <a:r>
              <a:rPr lang="en-US" altLang="en-US"/>
              <a:t>ignore duplicate acks</a:t>
            </a:r>
          </a:p>
          <a:p>
            <a:pPr lvl="1"/>
            <a:r>
              <a:rPr lang="en-US" altLang="en-US"/>
              <a:t>ignore flow control, congestion control</a:t>
            </a:r>
          </a:p>
        </p:txBody>
      </p:sp>
      <p:pic>
        <p:nvPicPr>
          <p:cNvPr id="81926" name="Picture 5" descr="underline_base">
            <a:extLst>
              <a:ext uri="{FF2B5EF4-FFF2-40B4-BE49-F238E27FC236}">
                <a16:creationId xmlns:a16="http://schemas.microsoft.com/office/drawing/2014/main" id="{203EC650-5740-4840-8832-81D2890FE6B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>
            <a:extLst>
              <a:ext uri="{FF2B5EF4-FFF2-40B4-BE49-F238E27FC236}">
                <a16:creationId xmlns:a16="http://schemas.microsoft.com/office/drawing/2014/main" id="{ECD95306-4697-41DD-9A1B-609FC441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7587" name="Slide Number Placeholder 6">
            <a:extLst>
              <a:ext uri="{FF2B5EF4-FFF2-40B4-BE49-F238E27FC236}">
                <a16:creationId xmlns:a16="http://schemas.microsoft.com/office/drawing/2014/main" id="{00F61F01-6493-4021-84CD-347C203B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82AC4B7-DB80-410E-95B5-0C157C1AE882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99534D29-A37A-4968-A90E-7355ACDEB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sender events: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719FFE75-2D83-4529-8693-A16198D8F1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data rcvd from app: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create segment with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seq # is byte-stream number of first data byte in  segment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think of timer as for oldest unacked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expiration interval: </a:t>
            </a:r>
            <a:r>
              <a:rPr lang="en-US" sz="2000" b="1">
                <a:latin typeface="Courier New" charset="0"/>
                <a:ea typeface="ＭＳ Ｐゴシック" charset="0"/>
              </a:rPr>
              <a:t>TimeOutInterval</a:t>
            </a:r>
            <a:r>
              <a:rPr lang="en-US">
                <a:latin typeface="Courier New" charset="0"/>
                <a:ea typeface="ＭＳ Ｐゴシック" charset="0"/>
              </a:rPr>
              <a:t> </a:t>
            </a:r>
            <a:endParaRPr lang="en-US">
              <a:ea typeface="ＭＳ Ｐゴシック" charset="0"/>
            </a:endParaRPr>
          </a:p>
        </p:txBody>
      </p:sp>
      <p:sp>
        <p:nvSpPr>
          <p:cNvPr id="67590" name="Rectangle 4">
            <a:extLst>
              <a:ext uri="{FF2B5EF4-FFF2-40B4-BE49-F238E27FC236}">
                <a16:creationId xmlns:a16="http://schemas.microsoft.com/office/drawing/2014/main" id="{D6268E65-EA7E-4D74-97A3-1FF52306BB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timeout: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retransmit segment that caused timeout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ack rcvd: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if ack acknowledges previously unacked segments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update what is known to be ACKed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start timer if there are  still unacked segments</a:t>
            </a:r>
          </a:p>
          <a:p>
            <a:pPr lvl="1">
              <a:buFont typeface="Wingdings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2950" name="Picture 5" descr="underline_base">
            <a:extLst>
              <a:ext uri="{FF2B5EF4-FFF2-40B4-BE49-F238E27FC236}">
                <a16:creationId xmlns:a16="http://schemas.microsoft.com/office/drawing/2014/main" id="{6C25D40A-39E4-4AC6-A51B-3B834FB9C8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>
            <a:extLst>
              <a:ext uri="{FF2B5EF4-FFF2-40B4-BE49-F238E27FC236}">
                <a16:creationId xmlns:a16="http://schemas.microsoft.com/office/drawing/2014/main" id="{1204E813-C242-45F1-9267-497D9D03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8611" name="Slide Number Placeholder 6">
            <a:extLst>
              <a:ext uri="{FF2B5EF4-FFF2-40B4-BE49-F238E27FC236}">
                <a16:creationId xmlns:a16="http://schemas.microsoft.com/office/drawing/2014/main" id="{4AAFCDE0-5CD5-41B8-93AF-137E4452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4CC7112-B97B-450B-A774-1B4BFE313917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pic>
        <p:nvPicPr>
          <p:cNvPr id="83971" name="Picture 29" descr="underline_base">
            <a:extLst>
              <a:ext uri="{FF2B5EF4-FFF2-40B4-BE49-F238E27FC236}">
                <a16:creationId xmlns:a16="http://schemas.microsoft.com/office/drawing/2014/main" id="{A428FABF-0AE1-4A0A-ACE5-95C6E1A15DB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Oval 7">
            <a:extLst>
              <a:ext uri="{FF2B5EF4-FFF2-40B4-BE49-F238E27FC236}">
                <a16:creationId xmlns:a16="http://schemas.microsoft.com/office/drawing/2014/main" id="{7FA766B9-D02C-43A0-8E8E-0E814698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4" name="Oval 6">
            <a:extLst>
              <a:ext uri="{FF2B5EF4-FFF2-40B4-BE49-F238E27FC236}">
                <a16:creationId xmlns:a16="http://schemas.microsoft.com/office/drawing/2014/main" id="{5B4B7082-199C-433A-95FA-A392D8B2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5" name="Rectangle 2">
            <a:extLst>
              <a:ext uri="{FF2B5EF4-FFF2-40B4-BE49-F238E27FC236}">
                <a16:creationId xmlns:a16="http://schemas.microsoft.com/office/drawing/2014/main" id="{0F2071C3-2FA7-4232-9182-81654731A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sender </a:t>
            </a:r>
            <a:r>
              <a:rPr lang="en-US" sz="3200">
                <a:ea typeface="ＭＳ Ｐゴシック" charset="0"/>
                <a:cs typeface="+mj-cs"/>
              </a:rPr>
              <a:t>(simplified)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68616" name="Text Box 5">
            <a:extLst>
              <a:ext uri="{FF2B5EF4-FFF2-40B4-BE49-F238E27FC236}">
                <a16:creationId xmlns:a16="http://schemas.microsoft.com/office/drawing/2014/main" id="{F8DAD56C-AED9-4C3E-8C8C-5A7E1BB9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wait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for 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event</a:t>
            </a:r>
          </a:p>
        </p:txBody>
      </p:sp>
      <p:sp>
        <p:nvSpPr>
          <p:cNvPr id="68617" name="Line 8">
            <a:extLst>
              <a:ext uri="{FF2B5EF4-FFF2-40B4-BE49-F238E27FC236}">
                <a16:creationId xmlns:a16="http://schemas.microsoft.com/office/drawing/2014/main" id="{96728A8B-DC23-4692-BE2C-79A175A0C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18" name="Text Box 9">
            <a:extLst>
              <a:ext uri="{FF2B5EF4-FFF2-40B4-BE49-F238E27FC236}">
                <a16:creationId xmlns:a16="http://schemas.microsoft.com/office/drawing/2014/main" id="{CB7B88AB-DCE8-4397-8E65-AD9A8EA87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NextSeqNum = InitialSeqNum</a:t>
            </a:r>
          </a:p>
          <a:p>
            <a:pPr algn="l">
              <a:defRPr/>
            </a:pPr>
            <a:r>
              <a:rPr lang="en-US" sz="1400">
                <a:latin typeface="Arial" charset="0"/>
              </a:rPr>
              <a:t>SendBase = InitialSeqNum</a:t>
            </a:r>
          </a:p>
        </p:txBody>
      </p:sp>
      <p:sp>
        <p:nvSpPr>
          <p:cNvPr id="68619" name="Line 10">
            <a:extLst>
              <a:ext uri="{FF2B5EF4-FFF2-40B4-BE49-F238E27FC236}">
                <a16:creationId xmlns:a16="http://schemas.microsoft.com/office/drawing/2014/main" id="{CDF2D13B-4B09-42CE-965E-ACEFA329B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620" name="Text Box 11">
            <a:extLst>
              <a:ext uri="{FF2B5EF4-FFF2-40B4-BE49-F238E27FC236}">
                <a16:creationId xmlns:a16="http://schemas.microsoft.com/office/drawing/2014/main" id="{5C5776B2-379A-4F9F-994A-3BF75FD53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83980" name="Group 23">
            <a:extLst>
              <a:ext uri="{FF2B5EF4-FFF2-40B4-BE49-F238E27FC236}">
                <a16:creationId xmlns:a16="http://schemas.microsoft.com/office/drawing/2014/main" id="{ED4BD529-E529-4C42-AA31-3B8407EAAADC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68633" name="Text Box 12">
              <a:extLst>
                <a:ext uri="{FF2B5EF4-FFF2-40B4-BE49-F238E27FC236}">
                  <a16:creationId xmlns:a16="http://schemas.microsoft.com/office/drawing/2014/main" id="{4A112BD0-876A-4A1F-8285-907926D60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>
                <a:lnSpc>
                  <a:spcPct val="105000"/>
                </a:lnSpc>
              </a:pPr>
              <a:r>
                <a:rPr lang="en-US" altLang="en-US"/>
                <a:t>create segment, seq. #: NextSeqNum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pass segment to IP (i.e., </a:t>
              </a:r>
              <a:r>
                <a:rPr lang="ja-JP" altLang="en-US"/>
                <a:t>“</a:t>
              </a:r>
              <a:r>
                <a:rPr lang="en-US" altLang="ja-JP"/>
                <a:t>send</a:t>
              </a:r>
              <a:r>
                <a:rPr lang="ja-JP" altLang="en-US"/>
                <a:t>”</a:t>
              </a:r>
              <a:r>
                <a:rPr lang="en-US" altLang="ja-JP"/>
                <a:t>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NextSeqNum = NextSeqNum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n-US"/>
                <a:t>    start timer</a:t>
              </a:r>
            </a:p>
            <a:p>
              <a:pPr algn="l"/>
              <a:r>
                <a:rPr lang="en-US" altLang="en-US"/>
                <a:t>                 </a:t>
              </a:r>
            </a:p>
          </p:txBody>
        </p:sp>
        <p:sp>
          <p:nvSpPr>
            <p:cNvPr id="68634" name="Text Box 13">
              <a:extLst>
                <a:ext uri="{FF2B5EF4-FFF2-40B4-BE49-F238E27FC236}">
                  <a16:creationId xmlns:a16="http://schemas.microsoft.com/office/drawing/2014/main" id="{F5551E4D-C0FE-40F7-86A1-7720834B0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 received from application above</a:t>
              </a:r>
            </a:p>
          </p:txBody>
        </p:sp>
        <p:sp>
          <p:nvSpPr>
            <p:cNvPr id="68635" name="Line 15">
              <a:extLst>
                <a:ext uri="{FF2B5EF4-FFF2-40B4-BE49-F238E27FC236}">
                  <a16:creationId xmlns:a16="http://schemas.microsoft.com/office/drawing/2014/main" id="{DCB51E5C-E42B-40EE-9201-527291E2E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1" name="Group 20">
            <a:extLst>
              <a:ext uri="{FF2B5EF4-FFF2-40B4-BE49-F238E27FC236}">
                <a16:creationId xmlns:a16="http://schemas.microsoft.com/office/drawing/2014/main" id="{702FB9A5-76B8-44A1-975E-6D0309AE7A55}"/>
              </a:ext>
            </a:extLst>
          </p:cNvPr>
          <p:cNvGrpSpPr>
            <a:grpSpLocks/>
          </p:cNvGrpSpPr>
          <p:nvPr/>
        </p:nvGrpSpPr>
        <p:grpSpPr bwMode="auto">
          <a:xfrm>
            <a:off x="4805363" y="3406775"/>
            <a:ext cx="3298825" cy="1147763"/>
            <a:chOff x="1270" y="3518"/>
            <a:chExt cx="2078" cy="723"/>
          </a:xfrm>
        </p:grpSpPr>
        <p:sp>
          <p:nvSpPr>
            <p:cNvPr id="68630" name="Text Box 16">
              <a:extLst>
                <a:ext uri="{FF2B5EF4-FFF2-40B4-BE49-F238E27FC236}">
                  <a16:creationId xmlns:a16="http://schemas.microsoft.com/office/drawing/2014/main" id="{E9053A23-8E97-4DC5-9678-DCC19E8C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" y="3721"/>
              <a:ext cx="207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/>
                <a:t>retransmit not-yet-acked segment         	with smallest seq. #</a:t>
              </a:r>
            </a:p>
            <a:p>
              <a:pPr algn="l">
                <a:defRPr/>
              </a:pPr>
              <a:r>
                <a:rPr lang="en-US"/>
                <a:t>start timer</a:t>
              </a:r>
            </a:p>
          </p:txBody>
        </p:sp>
        <p:sp>
          <p:nvSpPr>
            <p:cNvPr id="68631" name="Text Box 17">
              <a:extLst>
                <a:ext uri="{FF2B5EF4-FFF2-40B4-BE49-F238E27FC236}">
                  <a16:creationId xmlns:a16="http://schemas.microsoft.com/office/drawing/2014/main" id="{CAD481B5-D620-4CD0-8586-C69CD89E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timeout</a:t>
              </a:r>
            </a:p>
          </p:txBody>
        </p:sp>
        <p:sp>
          <p:nvSpPr>
            <p:cNvPr id="68632" name="Line 18">
              <a:extLst>
                <a:ext uri="{FF2B5EF4-FFF2-40B4-BE49-F238E27FC236}">
                  <a16:creationId xmlns:a16="http://schemas.microsoft.com/office/drawing/2014/main" id="{715B0846-0D36-4CF2-9243-8366D981E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3982" name="Group 24">
            <a:extLst>
              <a:ext uri="{FF2B5EF4-FFF2-40B4-BE49-F238E27FC236}">
                <a16:creationId xmlns:a16="http://schemas.microsoft.com/office/drawing/2014/main" id="{049F8D1E-3CAD-4B97-9098-606A2354851D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68627" name="Text Box 3">
              <a:extLst>
                <a:ext uri="{FF2B5EF4-FFF2-40B4-BE49-F238E27FC236}">
                  <a16:creationId xmlns:a16="http://schemas.microsoft.com/office/drawing/2014/main" id="{C2BE79C3-B299-417C-B9EA-6917FB916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if (y &gt; SendBase) {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  SendBase = y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  /* SendBase–1: last cumulatively ACKed byte */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  if (there are currently not-yet-acked segments)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       start timer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     else stop timer </a:t>
              </a:r>
            </a:p>
            <a:p>
              <a:pPr algn="l"/>
              <a:r>
                <a:rPr lang="en-US" altLang="en-US">
                  <a:latin typeface="Arial" panose="020B0604020202020204" pitchFamily="34" charset="0"/>
                </a:rPr>
                <a:t>     } </a:t>
              </a:r>
            </a:p>
          </p:txBody>
        </p:sp>
        <p:sp>
          <p:nvSpPr>
            <p:cNvPr id="68628" name="Text Box 21">
              <a:extLst>
                <a:ext uri="{FF2B5EF4-FFF2-40B4-BE49-F238E27FC236}">
                  <a16:creationId xmlns:a16="http://schemas.microsoft.com/office/drawing/2014/main" id="{07B59403-FA27-4506-B488-4D45DE4D1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 received, with ACK field value y </a:t>
              </a:r>
            </a:p>
          </p:txBody>
        </p:sp>
        <p:sp>
          <p:nvSpPr>
            <p:cNvPr id="68629" name="Line 22">
              <a:extLst>
                <a:ext uri="{FF2B5EF4-FFF2-40B4-BE49-F238E27FC236}">
                  <a16:creationId xmlns:a16="http://schemas.microsoft.com/office/drawing/2014/main" id="{143B24DA-9A84-426B-819A-F2B687B46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3983" name="Freeform 26">
            <a:extLst>
              <a:ext uri="{FF2B5EF4-FFF2-40B4-BE49-F238E27FC236}">
                <a16:creationId xmlns:a16="http://schemas.microsoft.com/office/drawing/2014/main" id="{7B40FDD5-26B4-436A-977B-36ED28D01114}"/>
              </a:ext>
            </a:extLst>
          </p:cNvPr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4" name="Freeform 27">
            <a:extLst>
              <a:ext uri="{FF2B5EF4-FFF2-40B4-BE49-F238E27FC236}">
                <a16:creationId xmlns:a16="http://schemas.microsoft.com/office/drawing/2014/main" id="{51417F18-A851-4C31-9DDE-B17AAF80248F}"/>
              </a:ext>
            </a:extLst>
          </p:cNvPr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5" name="Freeform 28">
            <a:extLst>
              <a:ext uri="{FF2B5EF4-FFF2-40B4-BE49-F238E27FC236}">
                <a16:creationId xmlns:a16="http://schemas.microsoft.com/office/drawing/2014/main" id="{17D8C425-BBAE-4623-973D-D3F71A01627D}"/>
              </a:ext>
            </a:extLst>
          </p:cNvPr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>
            <a:extLst>
              <a:ext uri="{FF2B5EF4-FFF2-40B4-BE49-F238E27FC236}">
                <a16:creationId xmlns:a16="http://schemas.microsoft.com/office/drawing/2014/main" id="{747C2ED0-19BC-4705-B37F-5FBBC69F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513B81F7-88E4-4552-95B1-7A76CEAE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83102D9-4856-46D5-8466-CBD4B41A9D67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69636" name="Rectangle 7">
            <a:extLst>
              <a:ext uri="{FF2B5EF4-FFF2-40B4-BE49-F238E27FC236}">
                <a16:creationId xmlns:a16="http://schemas.microsoft.com/office/drawing/2014/main" id="{B85B6FCE-DEF9-45D7-BB08-6E4FFEADF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69637" name="Text Box 105">
            <a:extLst>
              <a:ext uri="{FF2B5EF4-FFF2-40B4-BE49-F238E27FC236}">
                <a16:creationId xmlns:a16="http://schemas.microsoft.com/office/drawing/2014/main" id="{736E1950-EDD4-4A4D-965B-ED626CD0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lost ACK scenario</a:t>
            </a:r>
            <a:endParaRPr lang="en-US" sz="1000"/>
          </a:p>
        </p:txBody>
      </p:sp>
      <p:sp>
        <p:nvSpPr>
          <p:cNvPr id="69638" name="Line 99">
            <a:extLst>
              <a:ext uri="{FF2B5EF4-FFF2-40B4-BE49-F238E27FC236}">
                <a16:creationId xmlns:a16="http://schemas.microsoft.com/office/drawing/2014/main" id="{2B952B2A-4067-4C07-A60C-9F720AA44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>
            <a:extLst>
              <a:ext uri="{FF2B5EF4-FFF2-40B4-BE49-F238E27FC236}">
                <a16:creationId xmlns:a16="http://schemas.microsoft.com/office/drawing/2014/main" id="{112476E7-E398-4658-9520-710889ED0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>
            <a:extLst>
              <a:ext uri="{FF2B5EF4-FFF2-40B4-BE49-F238E27FC236}">
                <a16:creationId xmlns:a16="http://schemas.microsoft.com/office/drawing/2014/main" id="{2A5A47CF-ED04-4BB6-8395-A3109B00D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>
            <a:extLst>
              <a:ext uri="{FF2B5EF4-FFF2-40B4-BE49-F238E27FC236}">
                <a16:creationId xmlns:a16="http://schemas.microsoft.com/office/drawing/2014/main" id="{66A864A5-46A6-463F-90E4-D99E4955D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42" name="Text Box 111">
            <a:extLst>
              <a:ext uri="{FF2B5EF4-FFF2-40B4-BE49-F238E27FC236}">
                <a16:creationId xmlns:a16="http://schemas.microsoft.com/office/drawing/2014/main" id="{5BCA419C-2D2A-4B1A-9507-6C3D25DA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43" name="Rectangle 112">
            <a:extLst>
              <a:ext uri="{FF2B5EF4-FFF2-40B4-BE49-F238E27FC236}">
                <a16:creationId xmlns:a16="http://schemas.microsoft.com/office/drawing/2014/main" id="{9F1D021D-216D-46C2-9EAA-D335FD53F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>
            <a:extLst>
              <a:ext uri="{FF2B5EF4-FFF2-40B4-BE49-F238E27FC236}">
                <a16:creationId xmlns:a16="http://schemas.microsoft.com/office/drawing/2014/main" id="{A7485F76-E315-424D-8A2D-3F415E77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45" name="Rectangle 114">
            <a:extLst>
              <a:ext uri="{FF2B5EF4-FFF2-40B4-BE49-F238E27FC236}">
                <a16:creationId xmlns:a16="http://schemas.microsoft.com/office/drawing/2014/main" id="{7276E72D-A877-4414-97C9-023E0A76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>
            <a:extLst>
              <a:ext uri="{FF2B5EF4-FFF2-40B4-BE49-F238E27FC236}">
                <a16:creationId xmlns:a16="http://schemas.microsoft.com/office/drawing/2014/main" id="{107DD2F1-EAF2-40C5-8A63-3D31C5B12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sp>
        <p:nvSpPr>
          <p:cNvPr id="69647" name="Line 118">
            <a:extLst>
              <a:ext uri="{FF2B5EF4-FFF2-40B4-BE49-F238E27FC236}">
                <a16:creationId xmlns:a16="http://schemas.microsoft.com/office/drawing/2014/main" id="{3A8668DC-9058-4466-A797-305FD5F99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>
            <a:extLst>
              <a:ext uri="{FF2B5EF4-FFF2-40B4-BE49-F238E27FC236}">
                <a16:creationId xmlns:a16="http://schemas.microsoft.com/office/drawing/2014/main" id="{3583E142-B4AB-49E9-84C4-9BEC7AA1A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>
            <a:extLst>
              <a:ext uri="{FF2B5EF4-FFF2-40B4-BE49-F238E27FC236}">
                <a16:creationId xmlns:a16="http://schemas.microsoft.com/office/drawing/2014/main" id="{F11BB6D0-21B3-4D47-9025-0D48DFDB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>
            <a:extLst>
              <a:ext uri="{FF2B5EF4-FFF2-40B4-BE49-F238E27FC236}">
                <a16:creationId xmlns:a16="http://schemas.microsoft.com/office/drawing/2014/main" id="{8E14AACF-E146-49EC-ACA2-1A1BF73E5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sp>
        <p:nvSpPr>
          <p:cNvPr id="69651" name="Text Box 124">
            <a:extLst>
              <a:ext uri="{FF2B5EF4-FFF2-40B4-BE49-F238E27FC236}">
                <a16:creationId xmlns:a16="http://schemas.microsoft.com/office/drawing/2014/main" id="{5CC3030B-05D2-4080-B113-146468F5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>
            <a:extLst>
              <a:ext uri="{FF2B5EF4-FFF2-40B4-BE49-F238E27FC236}">
                <a16:creationId xmlns:a16="http://schemas.microsoft.com/office/drawing/2014/main" id="{CCC1F99F-68FD-4738-B554-74C667C66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53" name="Line 127">
            <a:extLst>
              <a:ext uri="{FF2B5EF4-FFF2-40B4-BE49-F238E27FC236}">
                <a16:creationId xmlns:a16="http://schemas.microsoft.com/office/drawing/2014/main" id="{1C67A906-E544-4FC8-9892-044B68FEC1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>
            <a:extLst>
              <a:ext uri="{FF2B5EF4-FFF2-40B4-BE49-F238E27FC236}">
                <a16:creationId xmlns:a16="http://schemas.microsoft.com/office/drawing/2014/main" id="{C6F51B04-55CD-41DA-9BA9-427DFF552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>
            <a:extLst>
              <a:ext uri="{FF2B5EF4-FFF2-40B4-BE49-F238E27FC236}">
                <a16:creationId xmlns:a16="http://schemas.microsoft.com/office/drawing/2014/main" id="{52DEFE04-BEDF-45E9-A931-E9F16594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5015" name="Group 134">
            <a:extLst>
              <a:ext uri="{FF2B5EF4-FFF2-40B4-BE49-F238E27FC236}">
                <a16:creationId xmlns:a16="http://schemas.microsoft.com/office/drawing/2014/main" id="{9D697DD7-728E-4B53-A4F9-61BC011BB023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>
              <a:extLst>
                <a:ext uri="{FF2B5EF4-FFF2-40B4-BE49-F238E27FC236}">
                  <a16:creationId xmlns:a16="http://schemas.microsoft.com/office/drawing/2014/main" id="{F56A632F-106A-430E-A796-BBA9BBDB3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>
              <a:extLst>
                <a:ext uri="{FF2B5EF4-FFF2-40B4-BE49-F238E27FC236}">
                  <a16:creationId xmlns:a16="http://schemas.microsoft.com/office/drawing/2014/main" id="{86D5D91A-6CE9-47C8-AE10-842B5FD4B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16" name="Group 135">
            <a:extLst>
              <a:ext uri="{FF2B5EF4-FFF2-40B4-BE49-F238E27FC236}">
                <a16:creationId xmlns:a16="http://schemas.microsoft.com/office/drawing/2014/main" id="{5A722DCC-0A2C-487E-8D25-6BEDDECD850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>
              <a:extLst>
                <a:ext uri="{FF2B5EF4-FFF2-40B4-BE49-F238E27FC236}">
                  <a16:creationId xmlns:a16="http://schemas.microsoft.com/office/drawing/2014/main" id="{944D4005-CFCB-4D28-AFEE-99D6CE4B7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>
              <a:extLst>
                <a:ext uri="{FF2B5EF4-FFF2-40B4-BE49-F238E27FC236}">
                  <a16:creationId xmlns:a16="http://schemas.microsoft.com/office/drawing/2014/main" id="{158EE76A-967F-4B73-8970-735349425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>
            <a:extLst>
              <a:ext uri="{FF2B5EF4-FFF2-40B4-BE49-F238E27FC236}">
                <a16:creationId xmlns:a16="http://schemas.microsoft.com/office/drawing/2014/main" id="{1F1D0BA9-9F26-41AE-B825-0A1B3235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premature timeout</a:t>
            </a:r>
            <a:endParaRPr lang="en-US" sz="1000"/>
          </a:p>
        </p:txBody>
      </p:sp>
      <p:sp>
        <p:nvSpPr>
          <p:cNvPr id="69659" name="Line 173">
            <a:extLst>
              <a:ext uri="{FF2B5EF4-FFF2-40B4-BE49-F238E27FC236}">
                <a16:creationId xmlns:a16="http://schemas.microsoft.com/office/drawing/2014/main" id="{335F9D53-5218-4F1F-9B0D-372CB9AF9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>
            <a:extLst>
              <a:ext uri="{FF2B5EF4-FFF2-40B4-BE49-F238E27FC236}">
                <a16:creationId xmlns:a16="http://schemas.microsoft.com/office/drawing/2014/main" id="{B484862C-3B49-47F0-8A02-D4E3EFB9B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>
            <a:extLst>
              <a:ext uri="{FF2B5EF4-FFF2-40B4-BE49-F238E27FC236}">
                <a16:creationId xmlns:a16="http://schemas.microsoft.com/office/drawing/2014/main" id="{0C1EDD5B-A0B4-47DA-A1DD-9461B5E168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>
            <a:extLst>
              <a:ext uri="{FF2B5EF4-FFF2-40B4-BE49-F238E27FC236}">
                <a16:creationId xmlns:a16="http://schemas.microsoft.com/office/drawing/2014/main" id="{5134A327-A6EB-45C0-A3A2-8DB2B507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69663" name="Text Box 181">
            <a:extLst>
              <a:ext uri="{FF2B5EF4-FFF2-40B4-BE49-F238E27FC236}">
                <a16:creationId xmlns:a16="http://schemas.microsoft.com/office/drawing/2014/main" id="{AD50CA0F-325A-4FC1-8E01-153D79FD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69664" name="Rectangle 182">
            <a:extLst>
              <a:ext uri="{FF2B5EF4-FFF2-40B4-BE49-F238E27FC236}">
                <a16:creationId xmlns:a16="http://schemas.microsoft.com/office/drawing/2014/main" id="{23454BBA-A484-436D-A47D-7D31CEB04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>
            <a:extLst>
              <a:ext uri="{FF2B5EF4-FFF2-40B4-BE49-F238E27FC236}">
                <a16:creationId xmlns:a16="http://schemas.microsoft.com/office/drawing/2014/main" id="{AAF5D527-0052-4E94-B84D-2E211F5E7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5025" name="Group 202">
            <a:extLst>
              <a:ext uri="{FF2B5EF4-FFF2-40B4-BE49-F238E27FC236}">
                <a16:creationId xmlns:a16="http://schemas.microsoft.com/office/drawing/2014/main" id="{D4F2763C-694A-44EE-9682-C69290A4EC35}"/>
              </a:ext>
            </a:extLst>
          </p:cNvPr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>
              <a:extLst>
                <a:ext uri="{FF2B5EF4-FFF2-40B4-BE49-F238E27FC236}">
                  <a16:creationId xmlns:a16="http://schemas.microsoft.com/office/drawing/2014/main" id="{C6C6ECB7-B841-4B74-9FF7-7422210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>
              <a:extLst>
                <a:ext uri="{FF2B5EF4-FFF2-40B4-BE49-F238E27FC236}">
                  <a16:creationId xmlns:a16="http://schemas.microsoft.com/office/drawing/2014/main" id="{339E986C-772F-43E4-BBD5-76B87364F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67" name="Line 186">
            <a:extLst>
              <a:ext uri="{FF2B5EF4-FFF2-40B4-BE49-F238E27FC236}">
                <a16:creationId xmlns:a16="http://schemas.microsoft.com/office/drawing/2014/main" id="{DD9E57FE-5EA4-4B92-BB45-83ABB5485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>
            <a:extLst>
              <a:ext uri="{FF2B5EF4-FFF2-40B4-BE49-F238E27FC236}">
                <a16:creationId xmlns:a16="http://schemas.microsoft.com/office/drawing/2014/main" id="{845F1B37-0D23-44B5-971D-601F89F46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>
            <a:extLst>
              <a:ext uri="{FF2B5EF4-FFF2-40B4-BE49-F238E27FC236}">
                <a16:creationId xmlns:a16="http://schemas.microsoft.com/office/drawing/2014/main" id="{951612B4-D123-4CA2-A101-E0708B5AE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>
            <a:extLst>
              <a:ext uri="{FF2B5EF4-FFF2-40B4-BE49-F238E27FC236}">
                <a16:creationId xmlns:a16="http://schemas.microsoft.com/office/drawing/2014/main" id="{D6C4A872-1CEE-427B-AF1B-57F68F15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Seq=92,  8</a:t>
            </a:r>
          </a:p>
          <a:p>
            <a:pPr algn="l">
              <a:defRPr/>
            </a:pPr>
            <a:r>
              <a:rPr lang="en-US" sz="1400"/>
              <a:t>bytes of data</a:t>
            </a:r>
          </a:p>
        </p:txBody>
      </p:sp>
      <p:sp>
        <p:nvSpPr>
          <p:cNvPr id="69671" name="Text Box 191">
            <a:extLst>
              <a:ext uri="{FF2B5EF4-FFF2-40B4-BE49-F238E27FC236}">
                <a16:creationId xmlns:a16="http://schemas.microsoft.com/office/drawing/2014/main" id="{667641F8-A4D2-4B8D-A2E7-FF7BCB2B82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timeout</a:t>
            </a:r>
          </a:p>
        </p:txBody>
      </p:sp>
      <p:sp>
        <p:nvSpPr>
          <p:cNvPr id="69672" name="Line 192">
            <a:extLst>
              <a:ext uri="{FF2B5EF4-FFF2-40B4-BE49-F238E27FC236}">
                <a16:creationId xmlns:a16="http://schemas.microsoft.com/office/drawing/2014/main" id="{6EAC472A-F57D-464F-B2AB-BD807BCFB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>
            <a:extLst>
              <a:ext uri="{FF2B5EF4-FFF2-40B4-BE49-F238E27FC236}">
                <a16:creationId xmlns:a16="http://schemas.microsoft.com/office/drawing/2014/main" id="{9CC4AA2E-F66C-4BE5-A956-5DBA664C1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>
            <a:extLst>
              <a:ext uri="{FF2B5EF4-FFF2-40B4-BE49-F238E27FC236}">
                <a16:creationId xmlns:a16="http://schemas.microsoft.com/office/drawing/2014/main" id="{C1EE4386-EBEB-4389-8446-79476CEFD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85034" name="Group 195">
            <a:extLst>
              <a:ext uri="{FF2B5EF4-FFF2-40B4-BE49-F238E27FC236}">
                <a16:creationId xmlns:a16="http://schemas.microsoft.com/office/drawing/2014/main" id="{2339573E-8B2C-440C-9290-C41AE27CFB4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>
              <a:extLst>
                <a:ext uri="{FF2B5EF4-FFF2-40B4-BE49-F238E27FC236}">
                  <a16:creationId xmlns:a16="http://schemas.microsoft.com/office/drawing/2014/main" id="{0CBE7B9F-CF66-4C71-9CFF-554F36844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>
              <a:extLst>
                <a:ext uri="{FF2B5EF4-FFF2-40B4-BE49-F238E27FC236}">
                  <a16:creationId xmlns:a16="http://schemas.microsoft.com/office/drawing/2014/main" id="{8A409233-AD5F-4348-A774-BFCE01D26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5" name="Group 198">
            <a:extLst>
              <a:ext uri="{FF2B5EF4-FFF2-40B4-BE49-F238E27FC236}">
                <a16:creationId xmlns:a16="http://schemas.microsoft.com/office/drawing/2014/main" id="{2D9A93AE-E20D-42B9-BB1D-945EFFC2FE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>
              <a:extLst>
                <a:ext uri="{FF2B5EF4-FFF2-40B4-BE49-F238E27FC236}">
                  <a16:creationId xmlns:a16="http://schemas.microsoft.com/office/drawing/2014/main" id="{AC3CAC49-0219-4110-9CD1-6451CEBD6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7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>
              <a:extLst>
                <a:ext uri="{FF2B5EF4-FFF2-40B4-BE49-F238E27FC236}">
                  <a16:creationId xmlns:a16="http://schemas.microsoft.com/office/drawing/2014/main" id="{0928EA47-82B4-44B9-97D8-27267107B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36" name="Group 206">
            <a:extLst>
              <a:ext uri="{FF2B5EF4-FFF2-40B4-BE49-F238E27FC236}">
                <a16:creationId xmlns:a16="http://schemas.microsoft.com/office/drawing/2014/main" id="{0413B315-7093-4319-96B5-34963034896C}"/>
              </a:ext>
            </a:extLst>
          </p:cNvPr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>
              <a:extLst>
                <a:ext uri="{FF2B5EF4-FFF2-40B4-BE49-F238E27FC236}">
                  <a16:creationId xmlns:a16="http://schemas.microsoft.com/office/drawing/2014/main" id="{8307DE72-5D26-4435-8D5F-3B4627607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>
              <a:extLst>
                <a:ext uri="{FF2B5EF4-FFF2-40B4-BE49-F238E27FC236}">
                  <a16:creationId xmlns:a16="http://schemas.microsoft.com/office/drawing/2014/main" id="{D11D1ECD-EDD5-440B-87CE-6ECC73A5C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>
              <a:extLst>
                <a:ext uri="{FF2B5EF4-FFF2-40B4-BE49-F238E27FC236}">
                  <a16:creationId xmlns:a16="http://schemas.microsoft.com/office/drawing/2014/main" id="{0959BC69-E4C8-4AA7-B9F7-EB1F442A7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69678" name="Line 207">
            <a:extLst>
              <a:ext uri="{FF2B5EF4-FFF2-40B4-BE49-F238E27FC236}">
                <a16:creationId xmlns:a16="http://schemas.microsoft.com/office/drawing/2014/main" id="{6848A5A3-62B8-45D9-8CB6-60BB5EB61B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5038" name="Group 208">
            <a:extLst>
              <a:ext uri="{FF2B5EF4-FFF2-40B4-BE49-F238E27FC236}">
                <a16:creationId xmlns:a16="http://schemas.microsoft.com/office/drawing/2014/main" id="{6C0AD89E-60BC-4F0B-9A93-CA5FDE237042}"/>
              </a:ext>
            </a:extLst>
          </p:cNvPr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>
              <a:extLst>
                <a:ext uri="{FF2B5EF4-FFF2-40B4-BE49-F238E27FC236}">
                  <a16:creationId xmlns:a16="http://schemas.microsoft.com/office/drawing/2014/main" id="{7E031A8D-E037-4BDB-BCCE-CCDD45FF6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>
              <a:extLst>
                <a:ext uri="{FF2B5EF4-FFF2-40B4-BE49-F238E27FC236}">
                  <a16:creationId xmlns:a16="http://schemas.microsoft.com/office/drawing/2014/main" id="{92E33535-76E5-4B01-AF0D-E774449CC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69680" name="Text Box 211">
            <a:extLst>
              <a:ext uri="{FF2B5EF4-FFF2-40B4-BE49-F238E27FC236}">
                <a16:creationId xmlns:a16="http://schemas.microsoft.com/office/drawing/2014/main" id="{71655F69-F539-4DCB-8395-63091FF9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SendBase=100</a:t>
            </a:r>
          </a:p>
        </p:txBody>
      </p:sp>
      <p:sp>
        <p:nvSpPr>
          <p:cNvPr id="69681" name="Text Box 212">
            <a:extLst>
              <a:ext uri="{FF2B5EF4-FFF2-40B4-BE49-F238E27FC236}">
                <a16:creationId xmlns:a16="http://schemas.microsoft.com/office/drawing/2014/main" id="{C0EA4E17-9A57-4594-8AFB-552BF849D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2" name="Text Box 213">
            <a:extLst>
              <a:ext uri="{FF2B5EF4-FFF2-40B4-BE49-F238E27FC236}">
                <a16:creationId xmlns:a16="http://schemas.microsoft.com/office/drawing/2014/main" id="{E21FC904-AB50-42E5-AE8E-E1769514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SendBase=120</a:t>
            </a:r>
          </a:p>
        </p:txBody>
      </p:sp>
      <p:sp>
        <p:nvSpPr>
          <p:cNvPr id="69683" name="Text Box 214">
            <a:extLst>
              <a:ext uri="{FF2B5EF4-FFF2-40B4-BE49-F238E27FC236}">
                <a16:creationId xmlns:a16="http://schemas.microsoft.com/office/drawing/2014/main" id="{04E0C6CB-50F1-46F1-B28A-E4C964D5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SendBase=92</a:t>
            </a:r>
          </a:p>
        </p:txBody>
      </p:sp>
      <p:pic>
        <p:nvPicPr>
          <p:cNvPr id="85043" name="Picture 218" descr="underline_base">
            <a:extLst>
              <a:ext uri="{FF2B5EF4-FFF2-40B4-BE49-F238E27FC236}">
                <a16:creationId xmlns:a16="http://schemas.microsoft.com/office/drawing/2014/main" id="{D82B77FD-1C24-46C9-8C79-7E2EFE1DBF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44" name="Group 219">
            <a:extLst>
              <a:ext uri="{FF2B5EF4-FFF2-40B4-BE49-F238E27FC236}">
                <a16:creationId xmlns:a16="http://schemas.microsoft.com/office/drawing/2014/main" id="{36BC4718-47D2-408C-B34D-1E6B4F4E262F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85054" name="Picture 220" descr="desktop_computer_stylized_medium">
              <a:extLst>
                <a:ext uri="{FF2B5EF4-FFF2-40B4-BE49-F238E27FC236}">
                  <a16:creationId xmlns:a16="http://schemas.microsoft.com/office/drawing/2014/main" id="{83174AE2-587A-4433-B531-20D701D21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5" name="Freeform 221">
              <a:extLst>
                <a:ext uri="{FF2B5EF4-FFF2-40B4-BE49-F238E27FC236}">
                  <a16:creationId xmlns:a16="http://schemas.microsoft.com/office/drawing/2014/main" id="{92E6D8F3-A5E1-401A-AC31-6497DA3F4E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5" name="Group 225">
            <a:extLst>
              <a:ext uri="{FF2B5EF4-FFF2-40B4-BE49-F238E27FC236}">
                <a16:creationId xmlns:a16="http://schemas.microsoft.com/office/drawing/2014/main" id="{04FD4C77-22E0-4A82-9C3B-A229E7F480E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85052" name="Picture 226" descr="desktop_computer_stylized_medium">
              <a:extLst>
                <a:ext uri="{FF2B5EF4-FFF2-40B4-BE49-F238E27FC236}">
                  <a16:creationId xmlns:a16="http://schemas.microsoft.com/office/drawing/2014/main" id="{B79B9580-0FD5-42A6-BDA3-374784D27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227">
              <a:extLst>
                <a:ext uri="{FF2B5EF4-FFF2-40B4-BE49-F238E27FC236}">
                  <a16:creationId xmlns:a16="http://schemas.microsoft.com/office/drawing/2014/main" id="{2622E408-6DBC-4B41-862A-EDF82D0DFE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6" name="Group 228">
            <a:extLst>
              <a:ext uri="{FF2B5EF4-FFF2-40B4-BE49-F238E27FC236}">
                <a16:creationId xmlns:a16="http://schemas.microsoft.com/office/drawing/2014/main" id="{45E896D1-0ED8-4C02-85C6-6616291CA7B0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85050" name="Picture 229" descr="desktop_computer_stylized_medium">
              <a:extLst>
                <a:ext uri="{FF2B5EF4-FFF2-40B4-BE49-F238E27FC236}">
                  <a16:creationId xmlns:a16="http://schemas.microsoft.com/office/drawing/2014/main" id="{42FDEEA8-D054-4030-9F24-713AB9B97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1" name="Freeform 230">
              <a:extLst>
                <a:ext uri="{FF2B5EF4-FFF2-40B4-BE49-F238E27FC236}">
                  <a16:creationId xmlns:a16="http://schemas.microsoft.com/office/drawing/2014/main" id="{0EFFCB51-8CE8-4517-81AE-74E247AF15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5047" name="Group 231">
            <a:extLst>
              <a:ext uri="{FF2B5EF4-FFF2-40B4-BE49-F238E27FC236}">
                <a16:creationId xmlns:a16="http://schemas.microsoft.com/office/drawing/2014/main" id="{6C1267D3-3919-4A76-86F2-E1C3C925944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85048" name="Picture 232" descr="desktop_computer_stylized_medium">
              <a:extLst>
                <a:ext uri="{FF2B5EF4-FFF2-40B4-BE49-F238E27FC236}">
                  <a16:creationId xmlns:a16="http://schemas.microsoft.com/office/drawing/2014/main" id="{A48C5268-F8FB-498C-99EF-7181DCA64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49" name="Freeform 233">
              <a:extLst>
                <a:ext uri="{FF2B5EF4-FFF2-40B4-BE49-F238E27FC236}">
                  <a16:creationId xmlns:a16="http://schemas.microsoft.com/office/drawing/2014/main" id="{B73BB0F2-53A7-4037-BB70-09FDE18833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FDA9CE5E-971C-4B90-B6C3-47BFF4E6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0E6D5F59-266D-4A32-8ABF-DFFE7A89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64153BA-167C-4A9F-BF55-C4545876D0E2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6BDAB629-7845-49AC-BB2B-194556070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0661" name="Text Box 22">
            <a:extLst>
              <a:ext uri="{FF2B5EF4-FFF2-40B4-BE49-F238E27FC236}">
                <a16:creationId xmlns:a16="http://schemas.microsoft.com/office/drawing/2014/main" id="{D8F42F26-3232-446E-8631-5A6388C4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2" name="Text Box 34">
            <a:extLst>
              <a:ext uri="{FF2B5EF4-FFF2-40B4-BE49-F238E27FC236}">
                <a16:creationId xmlns:a16="http://schemas.microsoft.com/office/drawing/2014/main" id="{C47D107F-DC8A-4DDD-8004-A3BE0F58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cumulative ACK</a:t>
            </a:r>
            <a:endParaRPr lang="en-US" sz="1000"/>
          </a:p>
        </p:txBody>
      </p:sp>
      <p:sp>
        <p:nvSpPr>
          <p:cNvPr id="70663" name="Line 35">
            <a:extLst>
              <a:ext uri="{FF2B5EF4-FFF2-40B4-BE49-F238E27FC236}">
                <a16:creationId xmlns:a16="http://schemas.microsoft.com/office/drawing/2014/main" id="{BCDD775E-6CA3-4923-B1AF-439FC1325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4" name="Line 36">
            <a:extLst>
              <a:ext uri="{FF2B5EF4-FFF2-40B4-BE49-F238E27FC236}">
                <a16:creationId xmlns:a16="http://schemas.microsoft.com/office/drawing/2014/main" id="{D563F984-D3D2-479C-8616-FC7D13AD1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5" name="Line 37">
            <a:extLst>
              <a:ext uri="{FF2B5EF4-FFF2-40B4-BE49-F238E27FC236}">
                <a16:creationId xmlns:a16="http://schemas.microsoft.com/office/drawing/2014/main" id="{55EA9F88-FE83-484E-85E4-94C24D5608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6" name="Text Box 39">
            <a:extLst>
              <a:ext uri="{FF2B5EF4-FFF2-40B4-BE49-F238E27FC236}">
                <a16:creationId xmlns:a16="http://schemas.microsoft.com/office/drawing/2014/main" id="{316F21A8-A813-4313-A34F-2138DA751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0667" name="Text Box 43">
            <a:extLst>
              <a:ext uri="{FF2B5EF4-FFF2-40B4-BE49-F238E27FC236}">
                <a16:creationId xmlns:a16="http://schemas.microsoft.com/office/drawing/2014/main" id="{F1FF8BAA-1751-4DE8-AABE-B64C0DCE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0668" name="Rectangle 44">
            <a:extLst>
              <a:ext uri="{FF2B5EF4-FFF2-40B4-BE49-F238E27FC236}">
                <a16:creationId xmlns:a16="http://schemas.microsoft.com/office/drawing/2014/main" id="{101D063A-2B46-4405-83D4-9642DC31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9" name="Text Box 45">
            <a:extLst>
              <a:ext uri="{FF2B5EF4-FFF2-40B4-BE49-F238E27FC236}">
                <a16:creationId xmlns:a16="http://schemas.microsoft.com/office/drawing/2014/main" id="{4136BCD1-1382-4647-B76E-0BBE5B4AF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87053" name="Group 46">
            <a:extLst>
              <a:ext uri="{FF2B5EF4-FFF2-40B4-BE49-F238E27FC236}">
                <a16:creationId xmlns:a16="http://schemas.microsoft.com/office/drawing/2014/main" id="{3AE1BE4B-8C5A-4AD6-A4EB-CDEA513F9A67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>
              <a:extLst>
                <a:ext uri="{FF2B5EF4-FFF2-40B4-BE49-F238E27FC236}">
                  <a16:creationId xmlns:a16="http://schemas.microsoft.com/office/drawing/2014/main" id="{23DEB94E-0221-49E7-8F8D-F344382E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700" name="Text Box 48">
              <a:extLst>
                <a:ext uri="{FF2B5EF4-FFF2-40B4-BE49-F238E27FC236}">
                  <a16:creationId xmlns:a16="http://schemas.microsoft.com/office/drawing/2014/main" id="{0852AC3E-362E-4F43-947B-73144C90E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0671" name="Line 49">
            <a:extLst>
              <a:ext uri="{FF2B5EF4-FFF2-40B4-BE49-F238E27FC236}">
                <a16:creationId xmlns:a16="http://schemas.microsoft.com/office/drawing/2014/main" id="{FF2252EF-6780-4195-9C5C-DB4D75097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2" name="Line 50">
            <a:extLst>
              <a:ext uri="{FF2B5EF4-FFF2-40B4-BE49-F238E27FC236}">
                <a16:creationId xmlns:a16="http://schemas.microsoft.com/office/drawing/2014/main" id="{17A32EA3-639F-4DD6-AB12-9556290CB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3" name="Rectangle 51">
            <a:extLst>
              <a:ext uri="{FF2B5EF4-FFF2-40B4-BE49-F238E27FC236}">
                <a16:creationId xmlns:a16="http://schemas.microsoft.com/office/drawing/2014/main" id="{60B8C883-533E-4347-B2DA-08EA871A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4" name="Text Box 52">
            <a:extLst>
              <a:ext uri="{FF2B5EF4-FFF2-40B4-BE49-F238E27FC236}">
                <a16:creationId xmlns:a16="http://schemas.microsoft.com/office/drawing/2014/main" id="{0426279B-014B-49D7-A7E5-306447BB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Seq=120,  15 bytes of data</a:t>
            </a:r>
          </a:p>
        </p:txBody>
      </p:sp>
      <p:sp>
        <p:nvSpPr>
          <p:cNvPr id="70675" name="Rectangle 55">
            <a:extLst>
              <a:ext uri="{FF2B5EF4-FFF2-40B4-BE49-F238E27FC236}">
                <a16:creationId xmlns:a16="http://schemas.microsoft.com/office/drawing/2014/main" id="{050CAAF5-D710-4615-B873-2A2E72D3B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59" name="Group 75">
            <a:extLst>
              <a:ext uri="{FF2B5EF4-FFF2-40B4-BE49-F238E27FC236}">
                <a16:creationId xmlns:a16="http://schemas.microsoft.com/office/drawing/2014/main" id="{B9EDBC7B-1F09-4B58-B88A-1989CAE0B96C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>
              <a:extLst>
                <a:ext uri="{FF2B5EF4-FFF2-40B4-BE49-F238E27FC236}">
                  <a16:creationId xmlns:a16="http://schemas.microsoft.com/office/drawing/2014/main" id="{F800F50D-8BE4-4D4D-9D82-A928A6CA2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87076" name="Group 57">
              <a:extLst>
                <a:ext uri="{FF2B5EF4-FFF2-40B4-BE49-F238E27FC236}">
                  <a16:creationId xmlns:a16="http://schemas.microsoft.com/office/drawing/2014/main" id="{0B48CE00-039D-4507-83EE-DA81CC8D9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>
                <a:extLst>
                  <a:ext uri="{FF2B5EF4-FFF2-40B4-BE49-F238E27FC236}">
                    <a16:creationId xmlns:a16="http://schemas.microsoft.com/office/drawing/2014/main" id="{237E79C8-C861-4D96-ADF4-769160DA8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8" name="Line 59">
                <a:extLst>
                  <a:ext uri="{FF2B5EF4-FFF2-40B4-BE49-F238E27FC236}">
                    <a16:creationId xmlns:a16="http://schemas.microsoft.com/office/drawing/2014/main" id="{7687E792-F353-4105-BCFF-BEC39B211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7077" name="Group 60">
              <a:extLst>
                <a:ext uri="{FF2B5EF4-FFF2-40B4-BE49-F238E27FC236}">
                  <a16:creationId xmlns:a16="http://schemas.microsoft.com/office/drawing/2014/main" id="{6DEA51B7-40BB-4E78-8DFC-398F10F448A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>
                <a:extLst>
                  <a:ext uri="{FF2B5EF4-FFF2-40B4-BE49-F238E27FC236}">
                    <a16:creationId xmlns:a16="http://schemas.microsoft.com/office/drawing/2014/main" id="{87D8978B-1F7C-409F-9AA7-941317C2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6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Line 62">
                <a:extLst>
                  <a:ext uri="{FF2B5EF4-FFF2-40B4-BE49-F238E27FC236}">
                    <a16:creationId xmlns:a16="http://schemas.microsoft.com/office/drawing/2014/main" id="{FC57E0E7-6155-4EA4-9BA6-1CE947C3A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87060" name="Group 63">
            <a:extLst>
              <a:ext uri="{FF2B5EF4-FFF2-40B4-BE49-F238E27FC236}">
                <a16:creationId xmlns:a16="http://schemas.microsoft.com/office/drawing/2014/main" id="{5B830622-2A66-43BA-92DC-A32DFC00206B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>
              <a:extLst>
                <a:ext uri="{FF2B5EF4-FFF2-40B4-BE49-F238E27FC236}">
                  <a16:creationId xmlns:a16="http://schemas.microsoft.com/office/drawing/2014/main" id="{35E67971-CA7C-41EA-B0C0-2CF286BB0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0" name="Rectangle 65">
              <a:extLst>
                <a:ext uri="{FF2B5EF4-FFF2-40B4-BE49-F238E27FC236}">
                  <a16:creationId xmlns:a16="http://schemas.microsoft.com/office/drawing/2014/main" id="{ECA0DB7A-A00E-45AE-B9A0-33223A069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1" name="Text Box 66">
              <a:extLst>
                <a:ext uri="{FF2B5EF4-FFF2-40B4-BE49-F238E27FC236}">
                  <a16:creationId xmlns:a16="http://schemas.microsoft.com/office/drawing/2014/main" id="{557D480B-19E8-4760-8118-710349EFD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</p:grpSp>
      <p:sp>
        <p:nvSpPr>
          <p:cNvPr id="70678" name="Line 67">
            <a:extLst>
              <a:ext uri="{FF2B5EF4-FFF2-40B4-BE49-F238E27FC236}">
                <a16:creationId xmlns:a16="http://schemas.microsoft.com/office/drawing/2014/main" id="{4A764F57-A857-4791-A225-80F57487D2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7062" name="Group 68">
            <a:extLst>
              <a:ext uri="{FF2B5EF4-FFF2-40B4-BE49-F238E27FC236}">
                <a16:creationId xmlns:a16="http://schemas.microsoft.com/office/drawing/2014/main" id="{4819EFCC-E194-4B54-8380-D4AE5C2E9D11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0687" name="Rectangle 69">
              <a:extLst>
                <a:ext uri="{FF2B5EF4-FFF2-40B4-BE49-F238E27FC236}">
                  <a16:creationId xmlns:a16="http://schemas.microsoft.com/office/drawing/2014/main" id="{9A776A43-5C15-4425-94EA-895113F0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88" name="Text Box 70">
              <a:extLst>
                <a:ext uri="{FF2B5EF4-FFF2-40B4-BE49-F238E27FC236}">
                  <a16:creationId xmlns:a16="http://schemas.microsoft.com/office/drawing/2014/main" id="{1C35B999-2379-4545-B149-52D069A0F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charset="0"/>
              </a:endParaRPr>
            </a:p>
          </p:txBody>
        </p:sp>
      </p:grpSp>
      <p:pic>
        <p:nvPicPr>
          <p:cNvPr id="87063" name="Picture 77" descr="underline_base">
            <a:extLst>
              <a:ext uri="{FF2B5EF4-FFF2-40B4-BE49-F238E27FC236}">
                <a16:creationId xmlns:a16="http://schemas.microsoft.com/office/drawing/2014/main" id="{D9C2199B-1C7D-4BA5-A53E-9BCEFB1579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64" name="Group 84">
            <a:extLst>
              <a:ext uri="{FF2B5EF4-FFF2-40B4-BE49-F238E27FC236}">
                <a16:creationId xmlns:a16="http://schemas.microsoft.com/office/drawing/2014/main" id="{1A58FB07-03EB-4E5B-B02A-15F1BAA4D988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7068" name="Picture 85" descr="desktop_computer_stylized_medium">
              <a:extLst>
                <a:ext uri="{FF2B5EF4-FFF2-40B4-BE49-F238E27FC236}">
                  <a16:creationId xmlns:a16="http://schemas.microsoft.com/office/drawing/2014/main" id="{8DAF0456-F027-4CFF-AE2F-C87E50B19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9" name="Freeform 86">
              <a:extLst>
                <a:ext uri="{FF2B5EF4-FFF2-40B4-BE49-F238E27FC236}">
                  <a16:creationId xmlns:a16="http://schemas.microsoft.com/office/drawing/2014/main" id="{3F292658-D6EA-4D61-9285-387ED93D8A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7065" name="Group 87">
            <a:extLst>
              <a:ext uri="{FF2B5EF4-FFF2-40B4-BE49-F238E27FC236}">
                <a16:creationId xmlns:a16="http://schemas.microsoft.com/office/drawing/2014/main" id="{50D5F095-8308-4D88-9D12-0E6D041735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7066" name="Picture 88" descr="desktop_computer_stylized_medium">
              <a:extLst>
                <a:ext uri="{FF2B5EF4-FFF2-40B4-BE49-F238E27FC236}">
                  <a16:creationId xmlns:a16="http://schemas.microsoft.com/office/drawing/2014/main" id="{40F22820-3BD4-46B5-A661-76CFAEFA2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Freeform 89">
              <a:extLst>
                <a:ext uri="{FF2B5EF4-FFF2-40B4-BE49-F238E27FC236}">
                  <a16:creationId xmlns:a16="http://schemas.microsoft.com/office/drawing/2014/main" id="{604E7800-7A9C-49AB-85B1-71977BFB0A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>
            <a:extLst>
              <a:ext uri="{FF2B5EF4-FFF2-40B4-BE49-F238E27FC236}">
                <a16:creationId xmlns:a16="http://schemas.microsoft.com/office/drawing/2014/main" id="{98514B9A-E3A8-4B40-9836-1EB076A7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71" name="Slide Number Placeholder 6">
            <a:extLst>
              <a:ext uri="{FF2B5EF4-FFF2-40B4-BE49-F238E27FC236}">
                <a16:creationId xmlns:a16="http://schemas.microsoft.com/office/drawing/2014/main" id="{0FF3A088-5D9C-4B86-BE9E-D8FD0B55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B6EB32A-1990-4555-B992-4756ABB9574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98DA70A-2F84-4A76-9EEB-0480CB888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18814BC7-A352-4338-9AA9-78EACB6E7E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D66031B0-90DE-45FE-BD0C-3157456EAB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21510" name="Picture 6" descr="underline_base">
            <a:extLst>
              <a:ext uri="{FF2B5EF4-FFF2-40B4-BE49-F238E27FC236}">
                <a16:creationId xmlns:a16="http://schemas.microsoft.com/office/drawing/2014/main" id="{CF3B2153-179D-44E6-97D3-BD99C359F33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>
            <a:extLst>
              <a:ext uri="{FF2B5EF4-FFF2-40B4-BE49-F238E27FC236}">
                <a16:creationId xmlns:a16="http://schemas.microsoft.com/office/drawing/2014/main" id="{CBEF5C29-08B5-4896-B938-48EFA4C4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1683" name="Slide Number Placeholder 4">
            <a:extLst>
              <a:ext uri="{FF2B5EF4-FFF2-40B4-BE49-F238E27FC236}">
                <a16:creationId xmlns:a16="http://schemas.microsoft.com/office/drawing/2014/main" id="{336E9428-21A4-49AF-8816-3AAEF563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F5C93C3A-E26B-4341-BF03-7646D5E417D1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1504F25D-A36C-4FDD-AF8A-5628DC458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ACK generation</a:t>
            </a:r>
            <a:r>
              <a:rPr lang="en-US">
                <a:ea typeface="ＭＳ Ｐゴシック" charset="0"/>
                <a:cs typeface="+mj-cs"/>
              </a:rPr>
              <a:t> </a:t>
            </a:r>
            <a:r>
              <a:rPr lang="en-US" sz="1800">
                <a:ea typeface="ＭＳ Ｐゴシック" charset="0"/>
                <a:cs typeface="+mj-cs"/>
              </a:rPr>
              <a:t>[RFC 1122, RFC 2581]</a:t>
            </a:r>
          </a:p>
        </p:txBody>
      </p:sp>
      <p:sp>
        <p:nvSpPr>
          <p:cNvPr id="71685" name="Text Box 3">
            <a:extLst>
              <a:ext uri="{FF2B5EF4-FFF2-40B4-BE49-F238E27FC236}">
                <a16:creationId xmlns:a16="http://schemas.microsoft.com/office/drawing/2014/main" id="{F0CA7F5D-C1D3-4422-9C05-AFFC62EB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expected seq #. All data up to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expected seq # already ACKed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expected seq #. One other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segment has ACK pending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out-of-order segment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higher-than-expect seq. # .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Gap detected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arrival of segment that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partially or completely fills gap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000">
              <a:latin typeface="Times New Roman" charset="0"/>
            </a:endParaRPr>
          </a:p>
        </p:txBody>
      </p:sp>
      <p:sp>
        <p:nvSpPr>
          <p:cNvPr id="71686" name="Text Box 4">
            <a:extLst>
              <a:ext uri="{FF2B5EF4-FFF2-40B4-BE49-F238E27FC236}">
                <a16:creationId xmlns:a16="http://schemas.microsoft.com/office/drawing/2014/main" id="{78E3E62F-CD29-49DD-8CFA-7BAF7468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400" i="1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delayed ACK. Wait up to 500ms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for next segment. If no next segment,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send ACK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immediately send single cumulative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ACK, ACKing both in-order segments 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immediately send </a:t>
            </a:r>
            <a:r>
              <a:rPr lang="en-US" sz="1800" i="1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indicating seq. # of next expected byte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r>
              <a:rPr lang="en-US" sz="1800">
                <a:latin typeface="Arial" charset="0"/>
              </a:rPr>
              <a:t>immediate send ACK, provided that</a:t>
            </a:r>
          </a:p>
          <a:p>
            <a:pPr algn="l">
              <a:defRPr/>
            </a:pPr>
            <a:r>
              <a:rPr lang="en-US" sz="1800">
                <a:latin typeface="Arial" charset="0"/>
              </a:rPr>
              <a:t>segment starts at lower end of gap</a:t>
            </a:r>
          </a:p>
          <a:p>
            <a:pPr algn="l">
              <a:defRPr/>
            </a:pPr>
            <a:endParaRPr lang="en-US" sz="1800">
              <a:latin typeface="Arial" charset="0"/>
            </a:endParaRPr>
          </a:p>
          <a:p>
            <a:pPr algn="l">
              <a:defRPr/>
            </a:pPr>
            <a:endParaRPr lang="en-US" sz="1000">
              <a:latin typeface="Times New Roman" charset="0"/>
            </a:endParaRPr>
          </a:p>
        </p:txBody>
      </p:sp>
      <p:sp>
        <p:nvSpPr>
          <p:cNvPr id="71687" name="Line 9">
            <a:extLst>
              <a:ext uri="{FF2B5EF4-FFF2-40B4-BE49-F238E27FC236}">
                <a16:creationId xmlns:a16="http://schemas.microsoft.com/office/drawing/2014/main" id="{4C28C9EE-27BB-4266-B390-2F430FC01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89095" name="Picture 10" descr="underline_base">
            <a:extLst>
              <a:ext uri="{FF2B5EF4-FFF2-40B4-BE49-F238E27FC236}">
                <a16:creationId xmlns:a16="http://schemas.microsoft.com/office/drawing/2014/main" id="{B061823E-77A4-4C5A-BAD4-CBDEEE4F69C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Line 11">
            <a:extLst>
              <a:ext uri="{FF2B5EF4-FFF2-40B4-BE49-F238E27FC236}">
                <a16:creationId xmlns:a16="http://schemas.microsoft.com/office/drawing/2014/main" id="{F90DF658-0964-4C5A-85FB-1C13FB24C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0" name="Line 12">
            <a:extLst>
              <a:ext uri="{FF2B5EF4-FFF2-40B4-BE49-F238E27FC236}">
                <a16:creationId xmlns:a16="http://schemas.microsoft.com/office/drawing/2014/main" id="{F9C8260A-93D2-443B-9E7A-464F21DC2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1" name="Line 13">
            <a:extLst>
              <a:ext uri="{FF2B5EF4-FFF2-40B4-BE49-F238E27FC236}">
                <a16:creationId xmlns:a16="http://schemas.microsoft.com/office/drawing/2014/main" id="{1C4E5357-4857-4B1F-8231-F2E380021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692" name="Line 14">
            <a:extLst>
              <a:ext uri="{FF2B5EF4-FFF2-40B4-BE49-F238E27FC236}">
                <a16:creationId xmlns:a16="http://schemas.microsoft.com/office/drawing/2014/main" id="{E71E3FD6-01DF-497A-9DC9-4B1B7282D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>
            <a:extLst>
              <a:ext uri="{FF2B5EF4-FFF2-40B4-BE49-F238E27FC236}">
                <a16:creationId xmlns:a16="http://schemas.microsoft.com/office/drawing/2014/main" id="{A7C44A5B-7070-4332-80D7-61648FAF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2707" name="Slide Number Placeholder 6">
            <a:extLst>
              <a:ext uri="{FF2B5EF4-FFF2-40B4-BE49-F238E27FC236}">
                <a16:creationId xmlns:a16="http://schemas.microsoft.com/office/drawing/2014/main" id="{ADD030F2-8C25-4EF2-8852-30383642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74052EF-3416-4DA1-894E-069552E14F7A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B2887B33-CC77-453A-B784-E971CC048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E15F06DD-20A4-4859-8DF4-D529BE3FED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long delay before resending lost packet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if segment is lost, there will likely be many duplicate ACKs.</a:t>
            </a:r>
          </a:p>
          <a:p>
            <a:pPr lvl="1">
              <a:buFont typeface="Arial"/>
              <a:buChar char="•"/>
              <a:defRPr/>
            </a:pPr>
            <a:endParaRPr lang="en-US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2710" name="Rectangle 5">
            <a:extLst>
              <a:ext uri="{FF2B5EF4-FFF2-40B4-BE49-F238E27FC236}">
                <a16:creationId xmlns:a16="http://schemas.microsoft.com/office/drawing/2014/main" id="{D2074C9F-218D-4DDC-931C-E18081CA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2143125"/>
            <a:ext cx="3567112" cy="3813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463550" indent="-238125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if sender receives 3 ACKs for same data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400">
                <a:latin typeface="Gill Sans MT" panose="020B0502020104020203" pitchFamily="34" charset="0"/>
              </a:rPr>
              <a:t>(</a:t>
            </a:r>
            <a:r>
              <a:rPr lang="ja-JP" altLang="en-US" sz="2400">
                <a:latin typeface="Gill Sans MT" panose="020B0502020104020203" pitchFamily="34" charset="0"/>
              </a:rPr>
              <a:t>“</a:t>
            </a:r>
            <a:r>
              <a:rPr lang="en-US" altLang="ja-JP" sz="2400">
                <a:latin typeface="Gill Sans MT" panose="020B0502020104020203" pitchFamily="34" charset="0"/>
              </a:rPr>
              <a:t>triple duplicate ACKs</a:t>
            </a:r>
            <a:r>
              <a:rPr lang="ja-JP" altLang="en-US" sz="2400">
                <a:latin typeface="Gill Sans MT" panose="020B0502020104020203" pitchFamily="34" charset="0"/>
              </a:rPr>
              <a:t>”</a:t>
            </a:r>
            <a:r>
              <a:rPr lang="en-US" altLang="ja-JP" sz="2400">
                <a:latin typeface="Gill Sans MT" panose="020B0502020104020203" pitchFamily="34" charset="0"/>
              </a:rPr>
              <a:t>),</a:t>
            </a:r>
            <a:r>
              <a:rPr lang="en-US" altLang="ja-JP" sz="2800">
                <a:latin typeface="Gill Sans MT" panose="020B0502020104020203" pitchFamily="34" charset="0"/>
              </a:rPr>
              <a:t> resend unacked segment with smallest seq #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likely that unacked segment lost, so don</a:t>
            </a:r>
            <a:r>
              <a:rPr lang="ja-JP" altLang="en-US" sz="2400">
                <a:latin typeface="Gill Sans MT" panose="020B0502020104020203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t wait for timeout</a:t>
            </a:r>
            <a:endParaRPr lang="en-US" altLang="en-US" sz="2400">
              <a:latin typeface="Gill Sans MT" panose="020B0502020104020203" pitchFamily="34" charset="0"/>
            </a:endParaRPr>
          </a:p>
        </p:txBody>
      </p:sp>
      <p:sp>
        <p:nvSpPr>
          <p:cNvPr id="72711" name="Rectangle 6">
            <a:extLst>
              <a:ext uri="{FF2B5EF4-FFF2-40B4-BE49-F238E27FC236}">
                <a16:creationId xmlns:a16="http://schemas.microsoft.com/office/drawing/2014/main" id="{6BC590DE-3233-4449-B84B-45B10D77A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>
            <a:extLst>
              <a:ext uri="{FF2B5EF4-FFF2-40B4-BE49-F238E27FC236}">
                <a16:creationId xmlns:a16="http://schemas.microsoft.com/office/drawing/2014/main" id="{E4D3FF75-B7CA-4FF8-B1A2-A36EBA88C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72713" name="Rectangle 9">
            <a:extLst>
              <a:ext uri="{FF2B5EF4-FFF2-40B4-BE49-F238E27FC236}">
                <a16:creationId xmlns:a16="http://schemas.microsoft.com/office/drawing/2014/main" id="{490B1033-E184-47E4-BAB7-1D90D779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2925763"/>
            <a:ext cx="3408363" cy="541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400">
                <a:latin typeface="Gill Sans MT" panose="020B0502020104020203" pitchFamily="34" charset="0"/>
              </a:rPr>
              <a:t>(</a:t>
            </a:r>
            <a:r>
              <a:rPr lang="ja-JP" altLang="en-US" sz="2400">
                <a:latin typeface="Gill Sans MT" panose="020B0502020104020203" pitchFamily="34" charset="0"/>
              </a:rPr>
              <a:t>“</a:t>
            </a:r>
            <a:r>
              <a:rPr lang="en-US" altLang="ja-JP" sz="2400">
                <a:latin typeface="Gill Sans MT" panose="020B0502020104020203" pitchFamily="34" charset="0"/>
              </a:rPr>
              <a:t>triple duplicate ACKs</a:t>
            </a:r>
            <a:r>
              <a:rPr lang="ja-JP" altLang="en-US" sz="2400">
                <a:latin typeface="Gill Sans MT" panose="020B0502020104020203" pitchFamily="34" charset="0"/>
              </a:rPr>
              <a:t>”</a:t>
            </a:r>
            <a:r>
              <a:rPr lang="en-US" altLang="ja-JP" sz="2400">
                <a:latin typeface="Gill Sans MT" panose="020B0502020104020203" pitchFamily="34" charset="0"/>
              </a:rPr>
              <a:t>),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  <a:endParaRPr lang="en-US" altLang="en-US" sz="2800">
              <a:latin typeface="Gill Sans MT" panose="020B0502020104020203" pitchFamily="34" charset="0"/>
            </a:endParaRPr>
          </a:p>
        </p:txBody>
      </p:sp>
      <p:pic>
        <p:nvPicPr>
          <p:cNvPr id="90121" name="Picture 10" descr="underline_base">
            <a:extLst>
              <a:ext uri="{FF2B5EF4-FFF2-40B4-BE49-F238E27FC236}">
                <a16:creationId xmlns:a16="http://schemas.microsoft.com/office/drawing/2014/main" id="{10B3BB05-F942-4345-8937-288D204DE6C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>
            <a:extLst>
              <a:ext uri="{FF2B5EF4-FFF2-40B4-BE49-F238E27FC236}">
                <a16:creationId xmlns:a16="http://schemas.microsoft.com/office/drawing/2014/main" id="{A30329B4-73C0-462D-8DF3-C7C7F777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412E7B65-05A4-4126-850A-021276E1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E2FF7BA-1FFF-47EF-8D61-B30F84595E4D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75D7C58B-1760-4D83-8BE3-9C7614091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>
            <a:extLst>
              <a:ext uri="{FF2B5EF4-FFF2-40B4-BE49-F238E27FC236}">
                <a16:creationId xmlns:a16="http://schemas.microsoft.com/office/drawing/2014/main" id="{FA7371DC-BA87-46F3-BE16-C19BA7C62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>
            <a:extLst>
              <a:ext uri="{FF2B5EF4-FFF2-40B4-BE49-F238E27FC236}">
                <a16:creationId xmlns:a16="http://schemas.microsoft.com/office/drawing/2014/main" id="{6C5F0A0D-1871-433E-8E25-3C3BFF7712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>
            <a:extLst>
              <a:ext uri="{FF2B5EF4-FFF2-40B4-BE49-F238E27FC236}">
                <a16:creationId xmlns:a16="http://schemas.microsoft.com/office/drawing/2014/main" id="{E51CC4AA-E80C-4B75-AD64-60418A1AD3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>
            <a:extLst>
              <a:ext uri="{FF2B5EF4-FFF2-40B4-BE49-F238E27FC236}">
                <a16:creationId xmlns:a16="http://schemas.microsoft.com/office/drawing/2014/main" id="{79C430F7-79A5-4174-957F-11E73DDEB4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>
            <a:extLst>
              <a:ext uri="{FF2B5EF4-FFF2-40B4-BE49-F238E27FC236}">
                <a16:creationId xmlns:a16="http://schemas.microsoft.com/office/drawing/2014/main" id="{5047103D-AFE9-4ABE-AD92-755919750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>
            <a:extLst>
              <a:ext uri="{FF2B5EF4-FFF2-40B4-BE49-F238E27FC236}">
                <a16:creationId xmlns:a16="http://schemas.microsoft.com/office/drawing/2014/main" id="{C04EF049-2689-4541-BE98-F4A653E3F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>
            <a:extLst>
              <a:ext uri="{FF2B5EF4-FFF2-40B4-BE49-F238E27FC236}">
                <a16:creationId xmlns:a16="http://schemas.microsoft.com/office/drawing/2014/main" id="{EF78E7D0-87CC-4B12-862D-B91572511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>
            <a:extLst>
              <a:ext uri="{FF2B5EF4-FFF2-40B4-BE49-F238E27FC236}">
                <a16:creationId xmlns:a16="http://schemas.microsoft.com/office/drawing/2014/main" id="{E6723B95-66A3-40CC-80B8-6A11E3EC1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>
            <a:extLst>
              <a:ext uri="{FF2B5EF4-FFF2-40B4-BE49-F238E27FC236}">
                <a16:creationId xmlns:a16="http://schemas.microsoft.com/office/drawing/2014/main" id="{0C6F6209-5E36-426B-B7C0-9A8566DCF3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>
            <a:extLst>
              <a:ext uri="{FF2B5EF4-FFF2-40B4-BE49-F238E27FC236}">
                <a16:creationId xmlns:a16="http://schemas.microsoft.com/office/drawing/2014/main" id="{605A34C5-DF34-40C5-851E-5EEAC6C73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>
            <a:extLst>
              <a:ext uri="{FF2B5EF4-FFF2-40B4-BE49-F238E27FC236}">
                <a16:creationId xmlns:a16="http://schemas.microsoft.com/office/drawing/2014/main" id="{4B7C7587-509B-4A85-A9C3-CC7E8ED42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charset="0"/>
            </a:endParaRPr>
          </a:p>
        </p:txBody>
      </p:sp>
      <p:sp>
        <p:nvSpPr>
          <p:cNvPr id="73744" name="Line 24">
            <a:extLst>
              <a:ext uri="{FF2B5EF4-FFF2-40B4-BE49-F238E27FC236}">
                <a16:creationId xmlns:a16="http://schemas.microsoft.com/office/drawing/2014/main" id="{BCB58FFA-D864-4252-88FA-B155B2F9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>
            <a:extLst>
              <a:ext uri="{FF2B5EF4-FFF2-40B4-BE49-F238E27FC236}">
                <a16:creationId xmlns:a16="http://schemas.microsoft.com/office/drawing/2014/main" id="{3DB84D78-2EE5-40EA-9D9F-71DB34464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fast retransmit after sender </a:t>
            </a:r>
          </a:p>
          <a:p>
            <a:pPr>
              <a:defRPr/>
            </a:pPr>
            <a:r>
              <a:rPr lang="en-US" sz="1800"/>
              <a:t>receipt of triple duplicate ACK</a:t>
            </a:r>
            <a:endParaRPr lang="en-US" sz="1000"/>
          </a:p>
        </p:txBody>
      </p:sp>
      <p:sp>
        <p:nvSpPr>
          <p:cNvPr id="73746" name="Text Box 34">
            <a:extLst>
              <a:ext uri="{FF2B5EF4-FFF2-40B4-BE49-F238E27FC236}">
                <a16:creationId xmlns:a16="http://schemas.microsoft.com/office/drawing/2014/main" id="{412863F2-DFEE-47DE-B041-F071292A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B</a:t>
            </a:r>
          </a:p>
        </p:txBody>
      </p:sp>
      <p:sp>
        <p:nvSpPr>
          <p:cNvPr id="73747" name="Text Box 38">
            <a:extLst>
              <a:ext uri="{FF2B5EF4-FFF2-40B4-BE49-F238E27FC236}">
                <a16:creationId xmlns:a16="http://schemas.microsoft.com/office/drawing/2014/main" id="{528FD511-FFB6-4E87-8078-206EA67A5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Host A</a:t>
            </a:r>
          </a:p>
        </p:txBody>
      </p:sp>
      <p:sp>
        <p:nvSpPr>
          <p:cNvPr id="73748" name="Text Box 40">
            <a:extLst>
              <a:ext uri="{FF2B5EF4-FFF2-40B4-BE49-F238E27FC236}">
                <a16:creationId xmlns:a16="http://schemas.microsoft.com/office/drawing/2014/main" id="{13430BA5-78DC-442C-AC9A-A8F5ADCCC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Seq=92, 8 bytes of data</a:t>
            </a:r>
          </a:p>
        </p:txBody>
      </p:sp>
      <p:grpSp>
        <p:nvGrpSpPr>
          <p:cNvPr id="91156" name="Group 41">
            <a:extLst>
              <a:ext uri="{FF2B5EF4-FFF2-40B4-BE49-F238E27FC236}">
                <a16:creationId xmlns:a16="http://schemas.microsoft.com/office/drawing/2014/main" id="{E49D2D5D-AC9B-413F-BDC2-E664232E17A9}"/>
              </a:ext>
            </a:extLst>
          </p:cNvPr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>
              <a:extLst>
                <a:ext uri="{FF2B5EF4-FFF2-40B4-BE49-F238E27FC236}">
                  <a16:creationId xmlns:a16="http://schemas.microsoft.com/office/drawing/2014/main" id="{D911D11A-8352-4D33-8603-79CE7E993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>
              <a:extLst>
                <a:ext uri="{FF2B5EF4-FFF2-40B4-BE49-F238E27FC236}">
                  <a16:creationId xmlns:a16="http://schemas.microsoft.com/office/drawing/2014/main" id="{26F16F9F-AF30-46FC-B586-00E9E8A47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7" name="Group 78">
            <a:extLst>
              <a:ext uri="{FF2B5EF4-FFF2-40B4-BE49-F238E27FC236}">
                <a16:creationId xmlns:a16="http://schemas.microsoft.com/office/drawing/2014/main" id="{2CAA249D-779A-4974-9E63-1D2556A50A7D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>
              <a:extLst>
                <a:ext uri="{FF2B5EF4-FFF2-40B4-BE49-F238E27FC236}">
                  <a16:creationId xmlns:a16="http://schemas.microsoft.com/office/drawing/2014/main" id="{B4638ECC-EB64-49FE-8CDA-5CB7D92F9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timeout</a:t>
              </a:r>
            </a:p>
          </p:txBody>
        </p:sp>
        <p:grpSp>
          <p:nvGrpSpPr>
            <p:cNvPr id="91180" name="Group 51">
              <a:extLst>
                <a:ext uri="{FF2B5EF4-FFF2-40B4-BE49-F238E27FC236}">
                  <a16:creationId xmlns:a16="http://schemas.microsoft.com/office/drawing/2014/main" id="{24BF120E-AF63-4106-895C-3F304DFEA4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>
                <a:extLst>
                  <a:ext uri="{FF2B5EF4-FFF2-40B4-BE49-F238E27FC236}">
                    <a16:creationId xmlns:a16="http://schemas.microsoft.com/office/drawing/2014/main" id="{2F6E3851-16DE-4394-8E6D-D08C5ED5F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>
                <a:extLst>
                  <a:ext uri="{FF2B5EF4-FFF2-40B4-BE49-F238E27FC236}">
                    <a16:creationId xmlns:a16="http://schemas.microsoft.com/office/drawing/2014/main" id="{036E1E61-20B6-425E-9C8E-27D5DBF9E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>
              <a:extLst>
                <a:ext uri="{FF2B5EF4-FFF2-40B4-BE49-F238E27FC236}">
                  <a16:creationId xmlns:a16="http://schemas.microsoft.com/office/drawing/2014/main" id="{BE22E61D-2DA6-4A52-B15C-E25DC64F54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>
                <a:extLst>
                  <a:ext uri="{FF2B5EF4-FFF2-40B4-BE49-F238E27FC236}">
                    <a16:creationId xmlns:a16="http://schemas.microsoft.com/office/drawing/2014/main" id="{206A25A5-967E-4E7D-906C-A87E49833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>
                <a:extLst>
                  <a:ext uri="{FF2B5EF4-FFF2-40B4-BE49-F238E27FC236}">
                    <a16:creationId xmlns:a16="http://schemas.microsoft.com/office/drawing/2014/main" id="{33474D12-73D8-4D1E-97B5-9C9A600FF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>
            <a:extLst>
              <a:ext uri="{FF2B5EF4-FFF2-40B4-BE49-F238E27FC236}">
                <a16:creationId xmlns:a16="http://schemas.microsoft.com/office/drawing/2014/main" id="{C1422DF0-00A6-4A0E-927D-0960E4BEABD0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>
              <a:extLst>
                <a:ext uri="{FF2B5EF4-FFF2-40B4-BE49-F238E27FC236}">
                  <a16:creationId xmlns:a16="http://schemas.microsoft.com/office/drawing/2014/main" id="{0BDBA642-0C35-433E-9BA2-EB789EC30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>
              <a:extLst>
                <a:ext uri="{FF2B5EF4-FFF2-40B4-BE49-F238E27FC236}">
                  <a16:creationId xmlns:a16="http://schemas.microsoft.com/office/drawing/2014/main" id="{048F3500-FBFA-4112-87CC-1B80873D1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59" name="Group 72">
            <a:extLst>
              <a:ext uri="{FF2B5EF4-FFF2-40B4-BE49-F238E27FC236}">
                <a16:creationId xmlns:a16="http://schemas.microsoft.com/office/drawing/2014/main" id="{2128D944-0B16-44CE-A927-D386F5D3073A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>
              <a:extLst>
                <a:ext uri="{FF2B5EF4-FFF2-40B4-BE49-F238E27FC236}">
                  <a16:creationId xmlns:a16="http://schemas.microsoft.com/office/drawing/2014/main" id="{D6D63810-6CD1-448D-AC2E-E4362D62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>
              <a:extLst>
                <a:ext uri="{FF2B5EF4-FFF2-40B4-BE49-F238E27FC236}">
                  <a16:creationId xmlns:a16="http://schemas.microsoft.com/office/drawing/2014/main" id="{F5DF0983-37E9-4B97-8726-ACA33DB6E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grpSp>
        <p:nvGrpSpPr>
          <p:cNvPr id="91160" name="Group 75">
            <a:extLst>
              <a:ext uri="{FF2B5EF4-FFF2-40B4-BE49-F238E27FC236}">
                <a16:creationId xmlns:a16="http://schemas.microsoft.com/office/drawing/2014/main" id="{359DBFE4-DD28-43EA-9871-5972D631D435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>
              <a:extLst>
                <a:ext uri="{FF2B5EF4-FFF2-40B4-BE49-F238E27FC236}">
                  <a16:creationId xmlns:a16="http://schemas.microsoft.com/office/drawing/2014/main" id="{B7CEC3BB-A71C-49E2-9960-63FC2ADF6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>
              <a:extLst>
                <a:ext uri="{FF2B5EF4-FFF2-40B4-BE49-F238E27FC236}">
                  <a16:creationId xmlns:a16="http://schemas.microsoft.com/office/drawing/2014/main" id="{10D02C3E-CB58-4EDD-9C2F-8657E825B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charset="0"/>
              </a:endParaRPr>
            </a:p>
          </p:txBody>
        </p:sp>
      </p:grpSp>
      <p:sp>
        <p:nvSpPr>
          <p:cNvPr id="73754" name="Rectangle 81">
            <a:extLst>
              <a:ext uri="{FF2B5EF4-FFF2-40B4-BE49-F238E27FC236}">
                <a16:creationId xmlns:a16="http://schemas.microsoft.com/office/drawing/2014/main" id="{4A6C961D-21A3-4456-8D0E-04D9E3A1F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pic>
        <p:nvPicPr>
          <p:cNvPr id="91162" name="Picture 82" descr="underline_base">
            <a:extLst>
              <a:ext uri="{FF2B5EF4-FFF2-40B4-BE49-F238E27FC236}">
                <a16:creationId xmlns:a16="http://schemas.microsoft.com/office/drawing/2014/main" id="{4D3F40A8-04F0-4320-B429-2526EF49478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>
            <a:extLst>
              <a:ext uri="{FF2B5EF4-FFF2-40B4-BE49-F238E27FC236}">
                <a16:creationId xmlns:a16="http://schemas.microsoft.com/office/drawing/2014/main" id="{4E241ED2-D4D4-4AD3-9521-76E09D3C3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>
            <a:extLst>
              <a:ext uri="{FF2B5EF4-FFF2-40B4-BE49-F238E27FC236}">
                <a16:creationId xmlns:a16="http://schemas.microsoft.com/office/drawing/2014/main" id="{F1FF08CF-72BB-4AEC-89B4-CDD12620C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sp>
        <p:nvSpPr>
          <p:cNvPr id="73758" name="Rectangle 85">
            <a:extLst>
              <a:ext uri="{FF2B5EF4-FFF2-40B4-BE49-F238E27FC236}">
                <a16:creationId xmlns:a16="http://schemas.microsoft.com/office/drawing/2014/main" id="{B4F5565F-9573-48DC-BB8F-DF70023A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>
            <a:extLst>
              <a:ext uri="{FF2B5EF4-FFF2-40B4-BE49-F238E27FC236}">
                <a16:creationId xmlns:a16="http://schemas.microsoft.com/office/drawing/2014/main" id="{E5824805-FB32-4155-A174-68AC230B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Seq=100, 20 bytes of data</a:t>
            </a:r>
          </a:p>
        </p:txBody>
      </p:sp>
      <p:grpSp>
        <p:nvGrpSpPr>
          <p:cNvPr id="91167" name="Group 93">
            <a:extLst>
              <a:ext uri="{FF2B5EF4-FFF2-40B4-BE49-F238E27FC236}">
                <a16:creationId xmlns:a16="http://schemas.microsoft.com/office/drawing/2014/main" id="{23D171DD-589C-4B1E-A2A5-4A3BB5B1DEFF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91171" name="Picture 94" descr="desktop_computer_stylized_medium">
              <a:extLst>
                <a:ext uri="{FF2B5EF4-FFF2-40B4-BE49-F238E27FC236}">
                  <a16:creationId xmlns:a16="http://schemas.microsoft.com/office/drawing/2014/main" id="{2B10BAA3-7EB2-4886-9E61-86C291357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>
              <a:extLst>
                <a:ext uri="{FF2B5EF4-FFF2-40B4-BE49-F238E27FC236}">
                  <a16:creationId xmlns:a16="http://schemas.microsoft.com/office/drawing/2014/main" id="{BCA7A132-121E-4589-9E87-1D482BDF0C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168" name="Group 96">
            <a:extLst>
              <a:ext uri="{FF2B5EF4-FFF2-40B4-BE49-F238E27FC236}">
                <a16:creationId xmlns:a16="http://schemas.microsoft.com/office/drawing/2014/main" id="{E4B4F3CF-408D-42A2-A8D5-84041B36BBC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91169" name="Picture 97" descr="desktop_computer_stylized_medium">
              <a:extLst>
                <a:ext uri="{FF2B5EF4-FFF2-40B4-BE49-F238E27FC236}">
                  <a16:creationId xmlns:a16="http://schemas.microsoft.com/office/drawing/2014/main" id="{DADE803C-A506-49FA-8612-A83D14331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>
              <a:extLst>
                <a:ext uri="{FF2B5EF4-FFF2-40B4-BE49-F238E27FC236}">
                  <a16:creationId xmlns:a16="http://schemas.microsoft.com/office/drawing/2014/main" id="{C4E8E782-1AC0-487F-A0E6-6B2891E117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5">
            <a:extLst>
              <a:ext uri="{FF2B5EF4-FFF2-40B4-BE49-F238E27FC236}">
                <a16:creationId xmlns:a16="http://schemas.microsoft.com/office/drawing/2014/main" id="{44D135A9-EF24-4FA8-B849-21EBFA76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264E5051-3658-4A6A-BF50-AACB5BFB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CFD82C7-CAB9-4768-96FC-A5528AC1D15C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0596B42A-4323-4876-AFCB-3D1608F1C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728D8CDD-6DB5-4F74-ACA0-5827777EE2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4758" name="Rectangle 4">
            <a:extLst>
              <a:ext uri="{FF2B5EF4-FFF2-40B4-BE49-F238E27FC236}">
                <a16:creationId xmlns:a16="http://schemas.microsoft.com/office/drawing/2014/main" id="{ECC22311-F5BC-4611-B693-2CB4D7296E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92166" name="Picture 5" descr="underline_base">
            <a:extLst>
              <a:ext uri="{FF2B5EF4-FFF2-40B4-BE49-F238E27FC236}">
                <a16:creationId xmlns:a16="http://schemas.microsoft.com/office/drawing/2014/main" id="{6389F9BB-E44F-446D-B275-6F7241FDB09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>
            <a:extLst>
              <a:ext uri="{FF2B5EF4-FFF2-40B4-BE49-F238E27FC236}">
                <a16:creationId xmlns:a16="http://schemas.microsoft.com/office/drawing/2014/main" id="{0D0C4DBD-0131-4732-BB66-725B3FA1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5779" name="Slide Number Placeholder 6">
            <a:extLst>
              <a:ext uri="{FF2B5EF4-FFF2-40B4-BE49-F238E27FC236}">
                <a16:creationId xmlns:a16="http://schemas.microsoft.com/office/drawing/2014/main" id="{1341E891-F56B-41CB-9E1A-5BABC683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03BB1AC-ED68-4778-8D45-D33A021D1F02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A035698D-D483-421A-8EF3-05E4BFE87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>
            <a:extLst>
              <a:ext uri="{FF2B5EF4-FFF2-40B4-BE49-F238E27FC236}">
                <a16:creationId xmlns:a16="http://schemas.microsoft.com/office/drawing/2014/main" id="{CE491D1E-69E3-4BA4-8CE2-9DB6AD4A7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189" name="Freeform 32">
            <a:extLst>
              <a:ext uri="{FF2B5EF4-FFF2-40B4-BE49-F238E27FC236}">
                <a16:creationId xmlns:a16="http://schemas.microsoft.com/office/drawing/2014/main" id="{315EC996-BD66-4193-962C-55422B779862}"/>
              </a:ext>
            </a:extLst>
          </p:cNvPr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>
            <a:extLst>
              <a:ext uri="{FF2B5EF4-FFF2-40B4-BE49-F238E27FC236}">
                <a16:creationId xmlns:a16="http://schemas.microsoft.com/office/drawing/2014/main" id="{62F9748A-5A19-414A-A01D-92138F508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>
            <a:extLst>
              <a:ext uri="{FF2B5EF4-FFF2-40B4-BE49-F238E27FC236}">
                <a16:creationId xmlns:a16="http://schemas.microsoft.com/office/drawing/2014/main" id="{C4209109-81BB-4DDC-AA05-BCCC69D0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93192" name="Group 47">
            <a:extLst>
              <a:ext uri="{FF2B5EF4-FFF2-40B4-BE49-F238E27FC236}">
                <a16:creationId xmlns:a16="http://schemas.microsoft.com/office/drawing/2014/main" id="{11F7D142-F4E1-4F22-9537-9CBB7FD777EF}"/>
              </a:ext>
            </a:extLst>
          </p:cNvPr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>
              <a:extLst>
                <a:ext uri="{FF2B5EF4-FFF2-40B4-BE49-F238E27FC236}">
                  <a16:creationId xmlns:a16="http://schemas.microsoft.com/office/drawing/2014/main" id="{8909E18C-02E0-45CF-9AEF-B0882BE3E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>
              <a:extLst>
                <a:ext uri="{FF2B5EF4-FFF2-40B4-BE49-F238E27FC236}">
                  <a16:creationId xmlns:a16="http://schemas.microsoft.com/office/drawing/2014/main" id="{89C98A9F-49C7-431B-9FFA-148041CE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TCP socket</a:t>
              </a:r>
            </a:p>
            <a:p>
              <a:pPr>
                <a:defRPr/>
              </a:pPr>
              <a:r>
                <a:rPr lang="en-US"/>
                <a:t>receiver buffers</a:t>
              </a:r>
            </a:p>
          </p:txBody>
        </p:sp>
      </p:grpSp>
      <p:sp>
        <p:nvSpPr>
          <p:cNvPr id="75786" name="Oval 48">
            <a:extLst>
              <a:ext uri="{FF2B5EF4-FFF2-40B4-BE49-F238E27FC236}">
                <a16:creationId xmlns:a16="http://schemas.microsoft.com/office/drawing/2014/main" id="{FE768A39-6B9D-4966-BFE8-513E34C7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>
            <a:extLst>
              <a:ext uri="{FF2B5EF4-FFF2-40B4-BE49-F238E27FC236}">
                <a16:creationId xmlns:a16="http://schemas.microsoft.com/office/drawing/2014/main" id="{C92010C4-94C3-48A0-B9C9-B63EC779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TCP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75788" name="Oval 65">
            <a:extLst>
              <a:ext uri="{FF2B5EF4-FFF2-40B4-BE49-F238E27FC236}">
                <a16:creationId xmlns:a16="http://schemas.microsoft.com/office/drawing/2014/main" id="{E2DAA928-669D-4E2A-BA8B-B38EE15E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>
            <a:extLst>
              <a:ext uri="{FF2B5EF4-FFF2-40B4-BE49-F238E27FC236}">
                <a16:creationId xmlns:a16="http://schemas.microsoft.com/office/drawing/2014/main" id="{D47DF059-7DD1-4FC3-8F8E-E7264650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IP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93197" name="Freeform 61">
            <a:extLst>
              <a:ext uri="{FF2B5EF4-FFF2-40B4-BE49-F238E27FC236}">
                <a16:creationId xmlns:a16="http://schemas.microsoft.com/office/drawing/2014/main" id="{A770E83E-C9B4-4EF5-B036-4F2078E094B4}"/>
              </a:ext>
            </a:extLst>
          </p:cNvPr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791" name="Line 68">
            <a:extLst>
              <a:ext uri="{FF2B5EF4-FFF2-40B4-BE49-F238E27FC236}">
                <a16:creationId xmlns:a16="http://schemas.microsoft.com/office/drawing/2014/main" id="{BCB30D7B-22F1-4C64-A33D-6615DE1FE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>
            <a:extLst>
              <a:ext uri="{FF2B5EF4-FFF2-40B4-BE49-F238E27FC236}">
                <a16:creationId xmlns:a16="http://schemas.microsoft.com/office/drawing/2014/main" id="{A9941A5A-40FB-4510-91D1-411C67C19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0" name="Group 56">
            <a:extLst>
              <a:ext uri="{FF2B5EF4-FFF2-40B4-BE49-F238E27FC236}">
                <a16:creationId xmlns:a16="http://schemas.microsoft.com/office/drawing/2014/main" id="{19CA6E30-6A27-4004-AB9E-1438B06B9DC2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>
              <a:extLst>
                <a:ext uri="{FF2B5EF4-FFF2-40B4-BE49-F238E27FC236}">
                  <a16:creationId xmlns:a16="http://schemas.microsoft.com/office/drawing/2014/main" id="{0C4B3FB7-FF36-4358-9090-BF5197CC5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>
              <a:extLst>
                <a:ext uri="{FF2B5EF4-FFF2-40B4-BE49-F238E27FC236}">
                  <a16:creationId xmlns:a16="http://schemas.microsoft.com/office/drawing/2014/main" id="{835F1712-4181-4B73-896C-D582BF460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>
              <a:extLst>
                <a:ext uri="{FF2B5EF4-FFF2-40B4-BE49-F238E27FC236}">
                  <a16:creationId xmlns:a16="http://schemas.microsoft.com/office/drawing/2014/main" id="{B25F4D57-924A-4B48-9476-075434F1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>
              <a:extLst>
                <a:ext uri="{FF2B5EF4-FFF2-40B4-BE49-F238E27FC236}">
                  <a16:creationId xmlns:a16="http://schemas.microsoft.com/office/drawing/2014/main" id="{5A2A8C4D-4935-4F3C-A803-DE1D02655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3201" name="Freeform 63">
            <a:extLst>
              <a:ext uri="{FF2B5EF4-FFF2-40B4-BE49-F238E27FC236}">
                <a16:creationId xmlns:a16="http://schemas.microsoft.com/office/drawing/2014/main" id="{A1C80068-2196-4ACC-B310-2712D4D6A8A9}"/>
              </a:ext>
            </a:extLst>
          </p:cNvPr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3202" name="Group 77">
            <a:extLst>
              <a:ext uri="{FF2B5EF4-FFF2-40B4-BE49-F238E27FC236}">
                <a16:creationId xmlns:a16="http://schemas.microsoft.com/office/drawing/2014/main" id="{295B0E21-2D56-44B6-9DC7-32AB30C24EF4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>
              <a:extLst>
                <a:ext uri="{FF2B5EF4-FFF2-40B4-BE49-F238E27FC236}">
                  <a16:creationId xmlns:a16="http://schemas.microsoft.com/office/drawing/2014/main" id="{087A195F-4363-4FCA-B237-97CE948FF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>
              <a:extLst>
                <a:ext uri="{FF2B5EF4-FFF2-40B4-BE49-F238E27FC236}">
                  <a16:creationId xmlns:a16="http://schemas.microsoft.com/office/drawing/2014/main" id="{BEA1E4F8-6F89-4592-96A5-386C56759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>
              <a:extLst>
                <a:ext uri="{FF2B5EF4-FFF2-40B4-BE49-F238E27FC236}">
                  <a16:creationId xmlns:a16="http://schemas.microsoft.com/office/drawing/2014/main" id="{B172653C-E04E-4975-9D7B-8D23544F9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>
            <a:extLst>
              <a:ext uri="{FF2B5EF4-FFF2-40B4-BE49-F238E27FC236}">
                <a16:creationId xmlns:a16="http://schemas.microsoft.com/office/drawing/2014/main" id="{A6BE3918-B5FD-48FF-ABF5-A7D925332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>
            <a:extLst>
              <a:ext uri="{FF2B5EF4-FFF2-40B4-BE49-F238E27FC236}">
                <a16:creationId xmlns:a16="http://schemas.microsoft.com/office/drawing/2014/main" id="{8FB7A2C5-4342-4ED9-9972-4F8CFF130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>
            <a:extLst>
              <a:ext uri="{FF2B5EF4-FFF2-40B4-BE49-F238E27FC236}">
                <a16:creationId xmlns:a16="http://schemas.microsoft.com/office/drawing/2014/main" id="{1EA4EE0C-36AA-40AD-8CC1-3387323F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>
            <a:extLst>
              <a:ext uri="{FF2B5EF4-FFF2-40B4-BE49-F238E27FC236}">
                <a16:creationId xmlns:a16="http://schemas.microsoft.com/office/drawing/2014/main" id="{9FF8FB41-C25F-4381-83BA-CE229DE68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3207" name="Group 99">
            <a:extLst>
              <a:ext uri="{FF2B5EF4-FFF2-40B4-BE49-F238E27FC236}">
                <a16:creationId xmlns:a16="http://schemas.microsoft.com/office/drawing/2014/main" id="{D7376F71-2F37-42E2-A602-DEFF140809A4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>
              <a:extLst>
                <a:ext uri="{FF2B5EF4-FFF2-40B4-BE49-F238E27FC236}">
                  <a16:creationId xmlns:a16="http://schemas.microsoft.com/office/drawing/2014/main" id="{34A08568-450B-4B17-AC27-260AD957C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application</a:t>
              </a:r>
            </a:p>
          </p:txBody>
        </p:sp>
        <p:sp>
          <p:nvSpPr>
            <p:cNvPr id="75823" name="Text Box 96">
              <a:extLst>
                <a:ext uri="{FF2B5EF4-FFF2-40B4-BE49-F238E27FC236}">
                  <a16:creationId xmlns:a16="http://schemas.microsoft.com/office/drawing/2014/main" id="{5D4A87ED-DB9C-4C3D-A102-616DB0C59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OS</a:t>
              </a:r>
            </a:p>
          </p:txBody>
        </p:sp>
        <p:sp>
          <p:nvSpPr>
            <p:cNvPr id="75824" name="Line 98">
              <a:extLst>
                <a:ext uri="{FF2B5EF4-FFF2-40B4-BE49-F238E27FC236}">
                  <a16:creationId xmlns:a16="http://schemas.microsoft.com/office/drawing/2014/main" id="{B03185CD-EFE3-4E89-B4C5-3C7CD49D6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>
            <a:extLst>
              <a:ext uri="{FF2B5EF4-FFF2-40B4-BE49-F238E27FC236}">
                <a16:creationId xmlns:a16="http://schemas.microsoft.com/office/drawing/2014/main" id="{144FA9AE-7F6C-4B58-9095-8C9DFB19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receiver protocol stack</a:t>
            </a:r>
          </a:p>
        </p:txBody>
      </p:sp>
      <p:sp>
        <p:nvSpPr>
          <p:cNvPr id="75802" name="Text Box 104">
            <a:extLst>
              <a:ext uri="{FF2B5EF4-FFF2-40B4-BE49-F238E27FC236}">
                <a16:creationId xmlns:a16="http://schemas.microsoft.com/office/drawing/2014/main" id="{62960AC4-4C0B-481F-A76A-180D422A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application may </a:t>
            </a:r>
          </a:p>
          <a:p>
            <a:pPr algn="r"/>
            <a:r>
              <a:rPr lang="en-US" altLang="en-US"/>
              <a:t>remove data from </a:t>
            </a:r>
          </a:p>
          <a:p>
            <a:pPr algn="r"/>
            <a:r>
              <a:rPr lang="en-US" altLang="en-US"/>
              <a:t>TCP socket buffers …. </a:t>
            </a:r>
          </a:p>
        </p:txBody>
      </p:sp>
      <p:sp>
        <p:nvSpPr>
          <p:cNvPr id="75803" name="Line 105">
            <a:extLst>
              <a:ext uri="{FF2B5EF4-FFF2-40B4-BE49-F238E27FC236}">
                <a16:creationId xmlns:a16="http://schemas.microsoft.com/office/drawing/2014/main" id="{AC759C73-D751-4851-BE5E-FD3A99504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>
            <a:extLst>
              <a:ext uri="{FF2B5EF4-FFF2-40B4-BE49-F238E27FC236}">
                <a16:creationId xmlns:a16="http://schemas.microsoft.com/office/drawing/2014/main" id="{288AEA59-EDE0-45AE-A151-A27EABF5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/>
              <a:t>… slower than TCP </a:t>
            </a:r>
          </a:p>
          <a:p>
            <a:pPr algn="r"/>
            <a:r>
              <a:rPr lang="en-US" altLang="en-US"/>
              <a:t>receiver is delivering</a:t>
            </a:r>
          </a:p>
          <a:p>
            <a:pPr algn="r"/>
            <a:r>
              <a:rPr lang="en-US" altLang="en-US"/>
              <a:t>(sender is sending)</a:t>
            </a:r>
          </a:p>
        </p:txBody>
      </p:sp>
      <p:sp>
        <p:nvSpPr>
          <p:cNvPr id="75805" name="Line 108">
            <a:extLst>
              <a:ext uri="{FF2B5EF4-FFF2-40B4-BE49-F238E27FC236}">
                <a16:creationId xmlns:a16="http://schemas.microsoft.com/office/drawing/2014/main" id="{3A431054-BB28-43E2-ADD9-30521BDB3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>
            <a:extLst>
              <a:ext uri="{FF2B5EF4-FFF2-40B4-BE49-F238E27FC236}">
                <a16:creationId xmlns:a16="http://schemas.microsoft.com/office/drawing/2014/main" id="{949B01BB-822A-4755-AA43-3479325E0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>
            <a:extLst>
              <a:ext uri="{FF2B5EF4-FFF2-40B4-BE49-F238E27FC236}">
                <a16:creationId xmlns:a16="http://schemas.microsoft.com/office/drawing/2014/main" id="{5F1E8F68-0B4A-47A2-9AD8-0855C037F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from sender</a:t>
            </a:r>
          </a:p>
        </p:txBody>
      </p:sp>
      <p:grpSp>
        <p:nvGrpSpPr>
          <p:cNvPr id="384123" name="Group 123">
            <a:extLst>
              <a:ext uri="{FF2B5EF4-FFF2-40B4-BE49-F238E27FC236}">
                <a16:creationId xmlns:a16="http://schemas.microsoft.com/office/drawing/2014/main" id="{B6A30DC7-6BE3-41F3-A1F8-4F85F78B7F77}"/>
              </a:ext>
            </a:extLst>
          </p:cNvPr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>
              <a:extLst>
                <a:ext uri="{FF2B5EF4-FFF2-40B4-BE49-F238E27FC236}">
                  <a16:creationId xmlns:a16="http://schemas.microsoft.com/office/drawing/2014/main" id="{EB986A40-B7FC-458F-BF57-25E52D215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>
              <a:extLst>
                <a:ext uri="{FF2B5EF4-FFF2-40B4-BE49-F238E27FC236}">
                  <a16:creationId xmlns:a16="http://schemas.microsoft.com/office/drawing/2014/main" id="{99050EA1-84F4-41BF-8D71-B3A1E9460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>
              <a:extLst>
                <a:ext uri="{FF2B5EF4-FFF2-40B4-BE49-F238E27FC236}">
                  <a16:creationId xmlns:a16="http://schemas.microsoft.com/office/drawing/2014/main" id="{3A209522-61F1-4922-B4CA-493E65DBC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/>
              <a:r>
                <a:rPr lang="en-US" altLang="en-US" sz="2000">
                  <a:latin typeface="Gill Sans MT" panose="020B0502020104020203" pitchFamily="34" charset="0"/>
                </a:rPr>
                <a:t>receiver controls sender, so sender won</a:t>
              </a:r>
              <a:r>
                <a:rPr lang="ja-JP" altLang="en-US" sz="2000">
                  <a:latin typeface="Gill Sans MT" panose="020B0502020104020203" pitchFamily="34" charset="0"/>
                </a:rPr>
                <a:t>’</a:t>
              </a:r>
              <a:r>
                <a:rPr lang="en-US" altLang="ja-JP" sz="2000">
                  <a:latin typeface="Gill Sans MT" panose="020B0502020104020203" pitchFamily="34" charset="0"/>
                </a:rPr>
                <a:t>t overflow receiver</a:t>
              </a:r>
              <a:r>
                <a:rPr lang="ja-JP" altLang="en-US" sz="2000">
                  <a:latin typeface="Gill Sans MT" panose="020B0502020104020203" pitchFamily="34" charset="0"/>
                </a:rPr>
                <a:t>’</a:t>
              </a:r>
              <a:r>
                <a:rPr lang="en-US" altLang="ja-JP" sz="2000">
                  <a:latin typeface="Gill Sans MT" panose="020B0502020104020203" pitchFamily="34" charset="0"/>
                </a:rPr>
                <a:t>s buffer by transmitting too much, too fast</a:t>
              </a:r>
              <a:endParaRPr lang="en-US" altLang="en-US" sz="1000">
                <a:latin typeface="Gill Sans MT" panose="020B0502020104020203" pitchFamily="34" charset="0"/>
              </a:endParaRPr>
            </a:p>
          </p:txBody>
        </p:sp>
        <p:grpSp>
          <p:nvGrpSpPr>
            <p:cNvPr id="93224" name="Group 112">
              <a:extLst>
                <a:ext uri="{FF2B5EF4-FFF2-40B4-BE49-F238E27FC236}">
                  <a16:creationId xmlns:a16="http://schemas.microsoft.com/office/drawing/2014/main" id="{DF459D3E-55B0-40A5-8072-9A2E68548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>
                <a:extLst>
                  <a:ext uri="{FF2B5EF4-FFF2-40B4-BE49-F238E27FC236}">
                    <a16:creationId xmlns:a16="http://schemas.microsoft.com/office/drawing/2014/main" id="{8D3F9574-A1BA-4B58-A949-2949BFD33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>
                <a:extLst>
                  <a:ext uri="{FF2B5EF4-FFF2-40B4-BE49-F238E27FC236}">
                    <a16:creationId xmlns:a16="http://schemas.microsoft.com/office/drawing/2014/main" id="{0D4F6F45-5374-4593-8FA2-56E1DB95F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>
              <a:extLst>
                <a:ext uri="{FF2B5EF4-FFF2-40B4-BE49-F238E27FC236}">
                  <a16:creationId xmlns:a16="http://schemas.microsoft.com/office/drawing/2014/main" id="{724E5B2D-922C-4925-8F68-A65AAFA7F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>
            <a:extLst>
              <a:ext uri="{FF2B5EF4-FFF2-40B4-BE49-F238E27FC236}">
                <a16:creationId xmlns:a16="http://schemas.microsoft.com/office/drawing/2014/main" id="{8A0CE4DB-22B6-4C45-AEC6-DBE1DD8E4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93217" name="Picture 120" descr="underline_base">
            <a:extLst>
              <a:ext uri="{FF2B5EF4-FFF2-40B4-BE49-F238E27FC236}">
                <a16:creationId xmlns:a16="http://schemas.microsoft.com/office/drawing/2014/main" id="{FA9C579C-F4BF-44C5-A987-B579D35C2D3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8" name="Group 124">
            <a:extLst>
              <a:ext uri="{FF2B5EF4-FFF2-40B4-BE49-F238E27FC236}">
                <a16:creationId xmlns:a16="http://schemas.microsoft.com/office/drawing/2014/main" id="{7C35F028-4AB6-40AD-83B6-499C3FBDB9D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93219" name="Picture 125" descr="desktop_computer_stylized_medium">
              <a:extLst>
                <a:ext uri="{FF2B5EF4-FFF2-40B4-BE49-F238E27FC236}">
                  <a16:creationId xmlns:a16="http://schemas.microsoft.com/office/drawing/2014/main" id="{61391E9A-6241-4CA1-81DD-06177F001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Freeform 126">
              <a:extLst>
                <a:ext uri="{FF2B5EF4-FFF2-40B4-BE49-F238E27FC236}">
                  <a16:creationId xmlns:a16="http://schemas.microsoft.com/office/drawing/2014/main" id="{59F3FB9A-D1F6-40CA-8968-AF1C41950C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>
            <a:extLst>
              <a:ext uri="{FF2B5EF4-FFF2-40B4-BE49-F238E27FC236}">
                <a16:creationId xmlns:a16="http://schemas.microsoft.com/office/drawing/2014/main" id="{16F91FB3-A471-47AE-B7A3-1096C666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44139899-6976-4916-A5D3-2DBC693A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8381299-0BE8-4FF5-8705-AC15A47E36D6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C6ABDEF2-B1FC-4C14-9060-87C9B6EFD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pic>
        <p:nvPicPr>
          <p:cNvPr id="94212" name="Picture 51" descr="underline_base">
            <a:extLst>
              <a:ext uri="{FF2B5EF4-FFF2-40B4-BE49-F238E27FC236}">
                <a16:creationId xmlns:a16="http://schemas.microsoft.com/office/drawing/2014/main" id="{D0FA49E4-8B58-427A-9C0C-95A70D4788C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3" name="Group 72">
            <a:extLst>
              <a:ext uri="{FF2B5EF4-FFF2-40B4-BE49-F238E27FC236}">
                <a16:creationId xmlns:a16="http://schemas.microsoft.com/office/drawing/2014/main" id="{AA6A9EB2-E3FD-402A-AD80-87157EAAB56A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94227" name="Group 17">
              <a:extLst>
                <a:ext uri="{FF2B5EF4-FFF2-40B4-BE49-F238E27FC236}">
                  <a16:creationId xmlns:a16="http://schemas.microsoft.com/office/drawing/2014/main" id="{E64D49FB-3D64-4637-AD13-2DDB7C149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>
                <a:extLst>
                  <a:ext uri="{FF2B5EF4-FFF2-40B4-BE49-F238E27FC236}">
                    <a16:creationId xmlns:a16="http://schemas.microsoft.com/office/drawing/2014/main" id="{AEE4AC66-44FE-44D9-ACCC-6AFB9F4B5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>
                <a:extLst>
                  <a:ext uri="{FF2B5EF4-FFF2-40B4-BE49-F238E27FC236}">
                    <a16:creationId xmlns:a16="http://schemas.microsoft.com/office/drawing/2014/main" id="{B4C31AA3-B58E-491B-9E32-0A662019E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>
                <a:extLst>
                  <a:ext uri="{FF2B5EF4-FFF2-40B4-BE49-F238E27FC236}">
                    <a16:creationId xmlns:a16="http://schemas.microsoft.com/office/drawing/2014/main" id="{7E6E4764-63E8-4E28-85D3-F97DE3105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>
                <a:extLst>
                  <a:ext uri="{FF2B5EF4-FFF2-40B4-BE49-F238E27FC236}">
                    <a16:creationId xmlns:a16="http://schemas.microsoft.com/office/drawing/2014/main" id="{C384DE9C-8C6A-4FA2-85F7-C835F523E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>
              <a:extLst>
                <a:ext uri="{FF2B5EF4-FFF2-40B4-BE49-F238E27FC236}">
                  <a16:creationId xmlns:a16="http://schemas.microsoft.com/office/drawing/2014/main" id="{AC229D7B-CB73-4FED-8A00-C3EAEA70D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>
              <a:extLst>
                <a:ext uri="{FF2B5EF4-FFF2-40B4-BE49-F238E27FC236}">
                  <a16:creationId xmlns:a16="http://schemas.microsoft.com/office/drawing/2014/main" id="{3FAEA917-3580-4FDF-B830-FBD09C4C1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>
              <a:extLst>
                <a:ext uri="{FF2B5EF4-FFF2-40B4-BE49-F238E27FC236}">
                  <a16:creationId xmlns:a16="http://schemas.microsoft.com/office/drawing/2014/main" id="{20424EA2-D6FF-4369-BFB2-AD34205F8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>
              <a:extLst>
                <a:ext uri="{FF2B5EF4-FFF2-40B4-BE49-F238E27FC236}">
                  <a16:creationId xmlns:a16="http://schemas.microsoft.com/office/drawing/2014/main" id="{67976573-29A4-4EFD-8A89-D285DD09F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>
              <a:extLst>
                <a:ext uri="{FF2B5EF4-FFF2-40B4-BE49-F238E27FC236}">
                  <a16:creationId xmlns:a16="http://schemas.microsoft.com/office/drawing/2014/main" id="{D58ACE10-235E-41BC-943F-5682C8857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>
              <a:extLst>
                <a:ext uri="{FF2B5EF4-FFF2-40B4-BE49-F238E27FC236}">
                  <a16:creationId xmlns:a16="http://schemas.microsoft.com/office/drawing/2014/main" id="{7064326C-EAB8-4311-B11C-49B995BDA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buffered data</a:t>
              </a:r>
            </a:p>
          </p:txBody>
        </p:sp>
        <p:sp>
          <p:nvSpPr>
            <p:cNvPr id="76827" name="Line 58">
              <a:extLst>
                <a:ext uri="{FF2B5EF4-FFF2-40B4-BE49-F238E27FC236}">
                  <a16:creationId xmlns:a16="http://schemas.microsoft.com/office/drawing/2014/main" id="{D50D148A-8A21-41C3-9963-115758317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>
              <a:extLst>
                <a:ext uri="{FF2B5EF4-FFF2-40B4-BE49-F238E27FC236}">
                  <a16:creationId xmlns:a16="http://schemas.microsoft.com/office/drawing/2014/main" id="{BE46317C-188C-41C5-A5FB-D6FF93646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/>
                <a:t>free buffer space</a:t>
              </a:r>
            </a:p>
          </p:txBody>
        </p:sp>
      </p:grpSp>
      <p:sp>
        <p:nvSpPr>
          <p:cNvPr id="76807" name="Text Box 62">
            <a:extLst>
              <a:ext uri="{FF2B5EF4-FFF2-40B4-BE49-F238E27FC236}">
                <a16:creationId xmlns:a16="http://schemas.microsoft.com/office/drawing/2014/main" id="{1ADEC899-D0C3-4446-9247-D5068BCC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Courier New" charset="0"/>
              </a:rPr>
              <a:t>rwnd</a:t>
            </a:r>
          </a:p>
        </p:txBody>
      </p:sp>
      <p:sp>
        <p:nvSpPr>
          <p:cNvPr id="76808" name="Line 64">
            <a:extLst>
              <a:ext uri="{FF2B5EF4-FFF2-40B4-BE49-F238E27FC236}">
                <a16:creationId xmlns:a16="http://schemas.microsoft.com/office/drawing/2014/main" id="{B9BC9DD1-D534-4543-BF00-7101B52A3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>
            <a:extLst>
              <a:ext uri="{FF2B5EF4-FFF2-40B4-BE49-F238E27FC236}">
                <a16:creationId xmlns:a16="http://schemas.microsoft.com/office/drawing/2014/main" id="{C0551379-C12B-4737-B5B0-5687A577B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>
            <a:extLst>
              <a:ext uri="{FF2B5EF4-FFF2-40B4-BE49-F238E27FC236}">
                <a16:creationId xmlns:a16="http://schemas.microsoft.com/office/drawing/2014/main" id="{6F205F22-030F-4F69-8789-F933A06F1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>
            <a:extLst>
              <a:ext uri="{FF2B5EF4-FFF2-40B4-BE49-F238E27FC236}">
                <a16:creationId xmlns:a16="http://schemas.microsoft.com/office/drawing/2014/main" id="{5843203A-C0DE-43D6-92DF-109DDD06E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>
            <a:extLst>
              <a:ext uri="{FF2B5EF4-FFF2-40B4-BE49-F238E27FC236}">
                <a16:creationId xmlns:a16="http://schemas.microsoft.com/office/drawing/2014/main" id="{E8744469-F146-4DE3-80AD-B26A4294B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>
            <a:extLst>
              <a:ext uri="{FF2B5EF4-FFF2-40B4-BE49-F238E27FC236}">
                <a16:creationId xmlns:a16="http://schemas.microsoft.com/office/drawing/2014/main" id="{C1C70E30-4F18-44F0-8D9F-13F44E0B8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>
            <a:extLst>
              <a:ext uri="{FF2B5EF4-FFF2-40B4-BE49-F238E27FC236}">
                <a16:creationId xmlns:a16="http://schemas.microsoft.com/office/drawing/2014/main" id="{03028EFE-826E-4B9E-9304-7BE73FB2F3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>
            <a:extLst>
              <a:ext uri="{FF2B5EF4-FFF2-40B4-BE49-F238E27FC236}">
                <a16:creationId xmlns:a16="http://schemas.microsoft.com/office/drawing/2014/main" id="{FAD04101-5C97-41F1-8110-78679E04E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latin typeface="Courier New" charset="0"/>
              </a:rPr>
              <a:t>RcvBuffer</a:t>
            </a:r>
          </a:p>
        </p:txBody>
      </p:sp>
      <p:sp>
        <p:nvSpPr>
          <p:cNvPr id="76816" name="Text Box 73">
            <a:extLst>
              <a:ext uri="{FF2B5EF4-FFF2-40B4-BE49-F238E27FC236}">
                <a16:creationId xmlns:a16="http://schemas.microsoft.com/office/drawing/2014/main" id="{B0DABB57-F49B-4631-A11E-17B77D1B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TCP segment payloads</a:t>
            </a:r>
          </a:p>
        </p:txBody>
      </p:sp>
      <p:sp>
        <p:nvSpPr>
          <p:cNvPr id="76817" name="Text Box 74">
            <a:extLst>
              <a:ext uri="{FF2B5EF4-FFF2-40B4-BE49-F238E27FC236}">
                <a16:creationId xmlns:a16="http://schemas.microsoft.com/office/drawing/2014/main" id="{C5228D0A-7C90-441C-92CD-E8A8BF44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/>
              <a:t>to application process</a:t>
            </a:r>
          </a:p>
        </p:txBody>
      </p:sp>
      <p:sp>
        <p:nvSpPr>
          <p:cNvPr id="76818" name="Rectangle 75">
            <a:extLst>
              <a:ext uri="{FF2B5EF4-FFF2-40B4-BE49-F238E27FC236}">
                <a16:creationId xmlns:a16="http://schemas.microsoft.com/office/drawing/2014/main" id="{2A83F147-F7B2-4168-A42E-CD4003FCE4B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/>
          <a:lstStyle/>
          <a:p>
            <a:r>
              <a:rPr lang="en-US" altLang="en-US" sz="2400"/>
              <a:t>receiver </a:t>
            </a:r>
            <a:r>
              <a:rPr lang="ja-JP" altLang="en-US" sz="2400"/>
              <a:t>“</a:t>
            </a:r>
            <a:r>
              <a:rPr lang="en-US" altLang="ja-JP" sz="2400"/>
              <a:t>advertises</a:t>
            </a:r>
            <a:r>
              <a:rPr lang="ja-JP" altLang="en-US" sz="2400"/>
              <a:t>”</a:t>
            </a:r>
            <a:r>
              <a:rPr lang="en-US" altLang="ja-JP" sz="2400"/>
              <a:t> free buffer space by including </a:t>
            </a:r>
            <a:r>
              <a:rPr lang="en-US" altLang="ja-JP" sz="2400" b="1">
                <a:latin typeface="Courier New" panose="02070309020205020404" pitchFamily="49" charset="0"/>
              </a:rPr>
              <a:t>rwnd</a:t>
            </a:r>
            <a:r>
              <a:rPr lang="en-US" altLang="ja-JP" sz="2400"/>
              <a:t> value in TCP header of receiver-to-sender segments</a:t>
            </a:r>
          </a:p>
          <a:p>
            <a:pPr lvl="1"/>
            <a:r>
              <a:rPr lang="en-US" altLang="en-US" sz="2000" b="1">
                <a:latin typeface="Courier New" panose="02070309020205020404" pitchFamily="49" charset="0"/>
              </a:rPr>
              <a:t>RcvBuffer </a:t>
            </a:r>
            <a:r>
              <a:rPr lang="en-US" altLang="en-US" sz="2000"/>
              <a:t>size set via socket options (typical default is 4096 bytes)</a:t>
            </a:r>
          </a:p>
          <a:p>
            <a:pPr lvl="1"/>
            <a:r>
              <a:rPr lang="en-US" altLang="en-US" sz="2000"/>
              <a:t>many operating systems autoadjust </a:t>
            </a:r>
            <a:r>
              <a:rPr lang="en-US" altLang="en-US" sz="2000" b="1">
                <a:latin typeface="Courier New" panose="02070309020205020404" pitchFamily="49" charset="0"/>
              </a:rPr>
              <a:t>RcvBuffer</a:t>
            </a:r>
            <a:endParaRPr lang="en-US" altLang="en-US" sz="2000"/>
          </a:p>
          <a:p>
            <a:r>
              <a:rPr lang="en-US" altLang="en-US" sz="2400"/>
              <a:t>sender limits amount of unacked (</a:t>
            </a:r>
            <a:r>
              <a:rPr lang="ja-JP" altLang="en-US" sz="2400"/>
              <a:t>“</a:t>
            </a:r>
            <a:r>
              <a:rPr lang="en-US" altLang="ja-JP" sz="2400"/>
              <a:t>in-flight</a:t>
            </a:r>
            <a:r>
              <a:rPr lang="ja-JP" altLang="en-US" sz="2400"/>
              <a:t>”</a:t>
            </a:r>
            <a:r>
              <a:rPr lang="en-US" altLang="ja-JP" sz="2400"/>
              <a:t>) data to receiver</a:t>
            </a:r>
            <a:r>
              <a:rPr lang="ja-JP" altLang="en-US" sz="2400"/>
              <a:t>’</a:t>
            </a:r>
            <a:r>
              <a:rPr lang="en-US" altLang="ja-JP" sz="2400"/>
              <a:t>s </a:t>
            </a:r>
            <a:r>
              <a:rPr lang="en-US" altLang="ja-JP" sz="2400" b="1">
                <a:latin typeface="Courier New" panose="02070309020205020404" pitchFamily="49" charset="0"/>
              </a:rPr>
              <a:t>rwnd </a:t>
            </a:r>
            <a:r>
              <a:rPr lang="en-US" altLang="ja-JP" sz="2400"/>
              <a:t>value </a:t>
            </a:r>
          </a:p>
          <a:p>
            <a:r>
              <a:rPr lang="en-US" altLang="en-US" sz="2400"/>
              <a:t>guarantees receive buffer will not overflow</a:t>
            </a:r>
          </a:p>
        </p:txBody>
      </p:sp>
      <p:sp>
        <p:nvSpPr>
          <p:cNvPr id="76819" name="Text Box 76">
            <a:extLst>
              <a:ext uri="{FF2B5EF4-FFF2-40B4-BE49-F238E27FC236}">
                <a16:creationId xmlns:a16="http://schemas.microsoft.com/office/drawing/2014/main" id="{74C09532-3F9D-4F31-8BE7-890C24E1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/>
              <a:t>receiver-side buffering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>
            <a:extLst>
              <a:ext uri="{FF2B5EF4-FFF2-40B4-BE49-F238E27FC236}">
                <a16:creationId xmlns:a16="http://schemas.microsoft.com/office/drawing/2014/main" id="{CE8F1EEF-C5CA-4A0D-B5B9-B5BE87E5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7827" name="Slide Number Placeholder 6">
            <a:extLst>
              <a:ext uri="{FF2B5EF4-FFF2-40B4-BE49-F238E27FC236}">
                <a16:creationId xmlns:a16="http://schemas.microsoft.com/office/drawing/2014/main" id="{BEA0783B-A3DB-4F31-BD32-1B131A71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74493BFC-EA4E-43D4-97A5-A929E588D37E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40A8B0CC-8905-4ADF-A66D-BBBEB73D5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5785D848-A678-41B2-BA09-7DA847099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7830" name="Rectangle 4">
            <a:extLst>
              <a:ext uri="{FF2B5EF4-FFF2-40B4-BE49-F238E27FC236}">
                <a16:creationId xmlns:a16="http://schemas.microsoft.com/office/drawing/2014/main" id="{6D965708-5388-4B00-8FE4-D9EA3850BE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95238" name="Picture 5" descr="underline_base">
            <a:extLst>
              <a:ext uri="{FF2B5EF4-FFF2-40B4-BE49-F238E27FC236}">
                <a16:creationId xmlns:a16="http://schemas.microsoft.com/office/drawing/2014/main" id="{8022088D-54A1-406E-8875-CC3B8A74873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E5447488-3420-4B18-8D28-339566FB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4CCA4F7C-2A71-472A-BC3E-B447E3DA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C6D86F6-7CB0-48FF-A650-70AA965EA5B4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pic>
        <p:nvPicPr>
          <p:cNvPr id="96259" name="Picture 88" descr="underline_base">
            <a:extLst>
              <a:ext uri="{FF2B5EF4-FFF2-40B4-BE49-F238E27FC236}">
                <a16:creationId xmlns:a16="http://schemas.microsoft.com/office/drawing/2014/main" id="{22555761-8B7A-4435-A1C4-46A5F9FFBD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>
            <a:extLst>
              <a:ext uri="{FF2B5EF4-FFF2-40B4-BE49-F238E27FC236}">
                <a16:creationId xmlns:a16="http://schemas.microsoft.com/office/drawing/2014/main" id="{B41EE7FF-357E-47DD-94E0-D5A82D0DE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>
            <a:extLst>
              <a:ext uri="{FF2B5EF4-FFF2-40B4-BE49-F238E27FC236}">
                <a16:creationId xmlns:a16="http://schemas.microsoft.com/office/drawing/2014/main" id="{06B99A05-060D-44DA-96DF-79B6E517D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>
            <a:extLst>
              <a:ext uri="{FF2B5EF4-FFF2-40B4-BE49-F238E27FC236}">
                <a16:creationId xmlns:a16="http://schemas.microsoft.com/office/drawing/2014/main" id="{20A1BB52-35F0-4A5D-BCF7-509264983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Connection Management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8856" name="Rectangle 5">
            <a:extLst>
              <a:ext uri="{FF2B5EF4-FFF2-40B4-BE49-F238E27FC236}">
                <a16:creationId xmlns:a16="http://schemas.microsoft.com/office/drawing/2014/main" id="{2201A9D9-82DF-4B66-AC88-497EAC25063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before exchanging data, sender/receiver </a:t>
            </a:r>
            <a:r>
              <a:rPr lang="ja-JP" altLang="en-US" sz="2800"/>
              <a:t>“</a:t>
            </a:r>
            <a:r>
              <a:rPr lang="en-US" altLang="ja-JP" sz="2800"/>
              <a:t>handshake</a:t>
            </a:r>
            <a:r>
              <a:rPr lang="ja-JP" altLang="en-US" sz="2800"/>
              <a:t>”</a:t>
            </a:r>
            <a:r>
              <a:rPr lang="en-US" altLang="ja-JP" sz="2800"/>
              <a:t>:</a:t>
            </a:r>
          </a:p>
          <a:p>
            <a:r>
              <a:rPr lang="en-US" altLang="en-US" sz="2400"/>
              <a:t>agree to establish connection (each knowing the other willing to establish connection)</a:t>
            </a:r>
          </a:p>
          <a:p>
            <a:r>
              <a:rPr lang="en-US" altLang="en-US" sz="2400"/>
              <a:t>agree on connection parameters</a:t>
            </a:r>
          </a:p>
        </p:txBody>
      </p:sp>
      <p:sp>
        <p:nvSpPr>
          <p:cNvPr id="78857" name="Line 55">
            <a:extLst>
              <a:ext uri="{FF2B5EF4-FFF2-40B4-BE49-F238E27FC236}">
                <a16:creationId xmlns:a16="http://schemas.microsoft.com/office/drawing/2014/main" id="{81DB4857-917F-4E80-B410-B1AF4C7DE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>
            <a:extLst>
              <a:ext uri="{FF2B5EF4-FFF2-40B4-BE49-F238E27FC236}">
                <a16:creationId xmlns:a16="http://schemas.microsoft.com/office/drawing/2014/main" id="{AD25F7FC-F11B-4FCF-8747-40AD3355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66" name="Group 46">
            <a:extLst>
              <a:ext uri="{FF2B5EF4-FFF2-40B4-BE49-F238E27FC236}">
                <a16:creationId xmlns:a16="http://schemas.microsoft.com/office/drawing/2014/main" id="{8F977532-A29A-4913-9BAA-771A7FF26F09}"/>
              </a:ext>
            </a:extLst>
          </p:cNvPr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>
              <a:extLst>
                <a:ext uri="{FF2B5EF4-FFF2-40B4-BE49-F238E27FC236}">
                  <a16:creationId xmlns:a16="http://schemas.microsoft.com/office/drawing/2014/main" id="{087528BA-A4AE-4F2D-90FA-B3D38C9C5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>
              <a:extLst>
                <a:ext uri="{FF2B5EF4-FFF2-40B4-BE49-F238E27FC236}">
                  <a16:creationId xmlns:a16="http://schemas.microsoft.com/office/drawing/2014/main" id="{FD27A983-2350-4974-9EFB-5F170A947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>
              <a:extLst>
                <a:ext uri="{FF2B5EF4-FFF2-40B4-BE49-F238E27FC236}">
                  <a16:creationId xmlns:a16="http://schemas.microsoft.com/office/drawing/2014/main" id="{6A0FFF8A-1ACD-4175-AD4F-6B8C345F6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>
              <a:extLst>
                <a:ext uri="{FF2B5EF4-FFF2-40B4-BE49-F238E27FC236}">
                  <a16:creationId xmlns:a16="http://schemas.microsoft.com/office/drawing/2014/main" id="{70601DFB-65FB-470C-99C7-9CDB36B22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>
            <a:extLst>
              <a:ext uri="{FF2B5EF4-FFF2-40B4-BE49-F238E27FC236}">
                <a16:creationId xmlns:a16="http://schemas.microsoft.com/office/drawing/2014/main" id="{1BA69BD9-BDDF-4560-964F-300829D7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61" name="Line 56">
            <a:extLst>
              <a:ext uri="{FF2B5EF4-FFF2-40B4-BE49-F238E27FC236}">
                <a16:creationId xmlns:a16="http://schemas.microsoft.com/office/drawing/2014/main" id="{5ED6D22B-1F3A-4C11-828C-C8EA63FBC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>
            <a:extLst>
              <a:ext uri="{FF2B5EF4-FFF2-40B4-BE49-F238E27FC236}">
                <a16:creationId xmlns:a16="http://schemas.microsoft.com/office/drawing/2014/main" id="{72A3A7BA-D669-4429-A2F9-65432D77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63" name="Rectangle 58">
            <a:extLst>
              <a:ext uri="{FF2B5EF4-FFF2-40B4-BE49-F238E27FC236}">
                <a16:creationId xmlns:a16="http://schemas.microsoft.com/office/drawing/2014/main" id="{ACFEAF7A-E257-4A36-9B66-285B1D68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>
            <a:extLst>
              <a:ext uri="{FF2B5EF4-FFF2-40B4-BE49-F238E27FC236}">
                <a16:creationId xmlns:a16="http://schemas.microsoft.com/office/drawing/2014/main" id="{B939238D-029E-475E-A493-E6B3AA93B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>
            <a:extLst>
              <a:ext uri="{FF2B5EF4-FFF2-40B4-BE49-F238E27FC236}">
                <a16:creationId xmlns:a16="http://schemas.microsoft.com/office/drawing/2014/main" id="{D8A9B448-08DA-4210-BE79-919F164E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73" name="Freeform 8">
            <a:extLst>
              <a:ext uri="{FF2B5EF4-FFF2-40B4-BE49-F238E27FC236}">
                <a16:creationId xmlns:a16="http://schemas.microsoft.com/office/drawing/2014/main" id="{5F01536F-A0BB-4AA1-B164-3A678A653AA1}"/>
              </a:ext>
            </a:extLst>
          </p:cNvPr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>
            <a:extLst>
              <a:ext uri="{FF2B5EF4-FFF2-40B4-BE49-F238E27FC236}">
                <a16:creationId xmlns:a16="http://schemas.microsoft.com/office/drawing/2014/main" id="{B91CEEA4-320D-4A34-AA99-2DE2A1CC2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>
            <a:extLst>
              <a:ext uri="{FF2B5EF4-FFF2-40B4-BE49-F238E27FC236}">
                <a16:creationId xmlns:a16="http://schemas.microsoft.com/office/drawing/2014/main" id="{AE2250EF-F74A-4A25-922B-69EA0E51F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>
            <a:extLst>
              <a:ext uri="{FF2B5EF4-FFF2-40B4-BE49-F238E27FC236}">
                <a16:creationId xmlns:a16="http://schemas.microsoft.com/office/drawing/2014/main" id="{97830B2C-AFD6-4929-839B-DFB057202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>
            <a:extLst>
              <a:ext uri="{FF2B5EF4-FFF2-40B4-BE49-F238E27FC236}">
                <a16:creationId xmlns:a16="http://schemas.microsoft.com/office/drawing/2014/main" id="{3DC39BD4-C3D6-44BB-9C5E-3A90AA9D8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connection state: ESTAB</a:t>
            </a:r>
          </a:p>
          <a:p>
            <a:pPr algn="l">
              <a:defRPr/>
            </a:pPr>
            <a:r>
              <a:rPr lang="en-US" sz="1400"/>
              <a:t>connection Variables:</a:t>
            </a:r>
          </a:p>
          <a:p>
            <a:pPr lvl="1" algn="l">
              <a:defRPr/>
            </a:pPr>
            <a:r>
              <a:rPr lang="en-US" sz="1400"/>
              <a:t>seq # client-to-server</a:t>
            </a:r>
          </a:p>
          <a:p>
            <a:pPr lvl="1" algn="l">
              <a:defRPr/>
            </a:pPr>
            <a:r>
              <a:rPr lang="en-US" sz="1400"/>
              <a:t>          server-to-client</a:t>
            </a:r>
          </a:p>
          <a:p>
            <a:pPr lvl="1" algn="l">
              <a:defRPr/>
            </a:pPr>
            <a:r>
              <a:rPr lang="en-US" sz="1400" b="1">
                <a:latin typeface="Courier New" charset="0"/>
              </a:rPr>
              <a:t>rcvBuffer</a:t>
            </a:r>
            <a:r>
              <a:rPr lang="en-US" sz="1400"/>
              <a:t> size</a:t>
            </a:r>
          </a:p>
          <a:p>
            <a:pPr lvl="1" algn="l">
              <a:defRPr/>
            </a:pPr>
            <a:r>
              <a:rPr lang="en-US" sz="1400"/>
              <a:t>   at server,client </a:t>
            </a:r>
          </a:p>
          <a:p>
            <a:pPr lvl="1" algn="l">
              <a:defRPr/>
            </a:pPr>
            <a:r>
              <a:rPr lang="en-US" sz="1400"/>
              <a:t>           </a:t>
            </a:r>
          </a:p>
        </p:txBody>
      </p:sp>
      <p:grpSp>
        <p:nvGrpSpPr>
          <p:cNvPr id="96278" name="Group 67">
            <a:extLst>
              <a:ext uri="{FF2B5EF4-FFF2-40B4-BE49-F238E27FC236}">
                <a16:creationId xmlns:a16="http://schemas.microsoft.com/office/drawing/2014/main" id="{E0F2BF9A-96FE-4C27-80D5-677D0C67CAF1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>
              <a:extLst>
                <a:ext uri="{FF2B5EF4-FFF2-40B4-BE49-F238E27FC236}">
                  <a16:creationId xmlns:a16="http://schemas.microsoft.com/office/drawing/2014/main" id="{D5D022AC-69D4-4B39-A8AC-72F997025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>
              <a:extLst>
                <a:ext uri="{FF2B5EF4-FFF2-40B4-BE49-F238E27FC236}">
                  <a16:creationId xmlns:a16="http://schemas.microsoft.com/office/drawing/2014/main" id="{682DE34C-24DB-4764-8FD2-935AD234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>
              <a:extLst>
                <a:ext uri="{FF2B5EF4-FFF2-40B4-BE49-F238E27FC236}">
                  <a16:creationId xmlns:a16="http://schemas.microsoft.com/office/drawing/2014/main" id="{03BE9354-9EC8-4E6A-B9C9-07AECA56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>
              <a:extLst>
                <a:ext uri="{FF2B5EF4-FFF2-40B4-BE49-F238E27FC236}">
                  <a16:creationId xmlns:a16="http://schemas.microsoft.com/office/drawing/2014/main" id="{5AE9BD62-977A-4CF4-AC61-8D57A15A4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>
            <a:extLst>
              <a:ext uri="{FF2B5EF4-FFF2-40B4-BE49-F238E27FC236}">
                <a16:creationId xmlns:a16="http://schemas.microsoft.com/office/drawing/2014/main" id="{E076D976-D01F-4667-8F3F-6C5A988A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application</a:t>
            </a:r>
          </a:p>
        </p:txBody>
      </p:sp>
      <p:sp>
        <p:nvSpPr>
          <p:cNvPr id="78873" name="Line 73">
            <a:extLst>
              <a:ext uri="{FF2B5EF4-FFF2-40B4-BE49-F238E27FC236}">
                <a16:creationId xmlns:a16="http://schemas.microsoft.com/office/drawing/2014/main" id="{E671C1D6-A228-4556-BA66-6499BC7AB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>
            <a:extLst>
              <a:ext uri="{FF2B5EF4-FFF2-40B4-BE49-F238E27FC236}">
                <a16:creationId xmlns:a16="http://schemas.microsoft.com/office/drawing/2014/main" id="{ED133541-2558-4F84-BCE4-C17A9BFEE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78875" name="Rectangle 75">
            <a:extLst>
              <a:ext uri="{FF2B5EF4-FFF2-40B4-BE49-F238E27FC236}">
                <a16:creationId xmlns:a16="http://schemas.microsoft.com/office/drawing/2014/main" id="{183E3322-6550-48F6-BE90-D14D74AC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>
            <a:extLst>
              <a:ext uri="{FF2B5EF4-FFF2-40B4-BE49-F238E27FC236}">
                <a16:creationId xmlns:a16="http://schemas.microsoft.com/office/drawing/2014/main" id="{667A8F7C-0E10-447D-91F9-473933521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>
            <a:extLst>
              <a:ext uri="{FF2B5EF4-FFF2-40B4-BE49-F238E27FC236}">
                <a16:creationId xmlns:a16="http://schemas.microsoft.com/office/drawing/2014/main" id="{CBC334EE-C90C-4428-B51C-CA5C5FE1B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85" name="Freeform 78">
            <a:extLst>
              <a:ext uri="{FF2B5EF4-FFF2-40B4-BE49-F238E27FC236}">
                <a16:creationId xmlns:a16="http://schemas.microsoft.com/office/drawing/2014/main" id="{401B38B9-D118-4C72-A513-DEAFD7F55259}"/>
              </a:ext>
            </a:extLst>
          </p:cNvPr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>
            <a:extLst>
              <a:ext uri="{FF2B5EF4-FFF2-40B4-BE49-F238E27FC236}">
                <a16:creationId xmlns:a16="http://schemas.microsoft.com/office/drawing/2014/main" id="{C06D56B6-76AE-402C-BDD2-F5FC934A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>
            <a:extLst>
              <a:ext uri="{FF2B5EF4-FFF2-40B4-BE49-F238E27FC236}">
                <a16:creationId xmlns:a16="http://schemas.microsoft.com/office/drawing/2014/main" id="{3D82BCC7-8991-44CB-88AD-B2C8058F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96288" name="Group 89">
            <a:extLst>
              <a:ext uri="{FF2B5EF4-FFF2-40B4-BE49-F238E27FC236}">
                <a16:creationId xmlns:a16="http://schemas.microsoft.com/office/drawing/2014/main" id="{655D9A83-2EA7-4CF7-A75A-71F510E0C3B3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6322" name="Picture 90" descr="desktop_computer_stylized_medium">
              <a:extLst>
                <a:ext uri="{FF2B5EF4-FFF2-40B4-BE49-F238E27FC236}">
                  <a16:creationId xmlns:a16="http://schemas.microsoft.com/office/drawing/2014/main" id="{03D77996-4D41-4397-BA00-DBC89C9B6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23" name="Freeform 91">
              <a:extLst>
                <a:ext uri="{FF2B5EF4-FFF2-40B4-BE49-F238E27FC236}">
                  <a16:creationId xmlns:a16="http://schemas.microsoft.com/office/drawing/2014/main" id="{A034F23B-BD3E-49EC-A308-7DC2A3E383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89" name="Group 92">
            <a:extLst>
              <a:ext uri="{FF2B5EF4-FFF2-40B4-BE49-F238E27FC236}">
                <a16:creationId xmlns:a16="http://schemas.microsoft.com/office/drawing/2014/main" id="{28976AE1-4927-4F6E-B735-C95F2A44AC56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6290" name="Freeform 93">
              <a:extLst>
                <a:ext uri="{FF2B5EF4-FFF2-40B4-BE49-F238E27FC236}">
                  <a16:creationId xmlns:a16="http://schemas.microsoft.com/office/drawing/2014/main" id="{813A6E0C-9FC5-4776-A70F-19C5A3FB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>
              <a:extLst>
                <a:ext uri="{FF2B5EF4-FFF2-40B4-BE49-F238E27FC236}">
                  <a16:creationId xmlns:a16="http://schemas.microsoft.com/office/drawing/2014/main" id="{88FE73B9-D8CF-4329-81EC-93F856F32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292" name="Freeform 95">
              <a:extLst>
                <a:ext uri="{FF2B5EF4-FFF2-40B4-BE49-F238E27FC236}">
                  <a16:creationId xmlns:a16="http://schemas.microsoft.com/office/drawing/2014/main" id="{C9E276CD-3A36-4306-846C-6C9139BB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96">
              <a:extLst>
                <a:ext uri="{FF2B5EF4-FFF2-40B4-BE49-F238E27FC236}">
                  <a16:creationId xmlns:a16="http://schemas.microsoft.com/office/drawing/2014/main" id="{D1624883-72C6-4557-B8CF-8BBC46A1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>
              <a:extLst>
                <a:ext uri="{FF2B5EF4-FFF2-40B4-BE49-F238E27FC236}">
                  <a16:creationId xmlns:a16="http://schemas.microsoft.com/office/drawing/2014/main" id="{E67E548D-86DC-4E49-90D3-E646D9CC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5" name="Group 98">
              <a:extLst>
                <a:ext uri="{FF2B5EF4-FFF2-40B4-BE49-F238E27FC236}">
                  <a16:creationId xmlns:a16="http://schemas.microsoft.com/office/drawing/2014/main" id="{C2952EF3-0E74-4BCF-B82A-E39278EC4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>
                <a:extLst>
                  <a:ext uri="{FF2B5EF4-FFF2-40B4-BE49-F238E27FC236}">
                    <a16:creationId xmlns:a16="http://schemas.microsoft.com/office/drawing/2014/main" id="{78F1AD64-38A3-4732-A1EC-6CC9FBF92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>
                <a:extLst>
                  <a:ext uri="{FF2B5EF4-FFF2-40B4-BE49-F238E27FC236}">
                    <a16:creationId xmlns:a16="http://schemas.microsoft.com/office/drawing/2014/main" id="{42966A07-9C2C-49C2-95B2-0A9B4F709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>
              <a:extLst>
                <a:ext uri="{FF2B5EF4-FFF2-40B4-BE49-F238E27FC236}">
                  <a16:creationId xmlns:a16="http://schemas.microsoft.com/office/drawing/2014/main" id="{BE5DD0A5-6F7D-422C-B833-AC64D747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297" name="Group 102">
              <a:extLst>
                <a:ext uri="{FF2B5EF4-FFF2-40B4-BE49-F238E27FC236}">
                  <a16:creationId xmlns:a16="http://schemas.microsoft.com/office/drawing/2014/main" id="{C4CA364F-5DD7-435A-ACE2-4E4E694C7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>
                <a:extLst>
                  <a:ext uri="{FF2B5EF4-FFF2-40B4-BE49-F238E27FC236}">
                    <a16:creationId xmlns:a16="http://schemas.microsoft.com/office/drawing/2014/main" id="{57ECEDFE-7700-4453-B3BD-E9E25AA6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>
                <a:extLst>
                  <a:ext uri="{FF2B5EF4-FFF2-40B4-BE49-F238E27FC236}">
                    <a16:creationId xmlns:a16="http://schemas.microsoft.com/office/drawing/2014/main" id="{5478DC6A-6107-4643-9019-6A68B0BD5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>
              <a:extLst>
                <a:ext uri="{FF2B5EF4-FFF2-40B4-BE49-F238E27FC236}">
                  <a16:creationId xmlns:a16="http://schemas.microsoft.com/office/drawing/2014/main" id="{9A841783-B456-49AE-8665-BC226678E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>
              <a:extLst>
                <a:ext uri="{FF2B5EF4-FFF2-40B4-BE49-F238E27FC236}">
                  <a16:creationId xmlns:a16="http://schemas.microsoft.com/office/drawing/2014/main" id="{A090ABA8-01E9-41FB-A007-36A6BC13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6300" name="Group 107">
              <a:extLst>
                <a:ext uri="{FF2B5EF4-FFF2-40B4-BE49-F238E27FC236}">
                  <a16:creationId xmlns:a16="http://schemas.microsoft.com/office/drawing/2014/main" id="{436456C9-5695-4A10-ADE4-0AA6F6CDF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>
                <a:extLst>
                  <a:ext uri="{FF2B5EF4-FFF2-40B4-BE49-F238E27FC236}">
                    <a16:creationId xmlns:a16="http://schemas.microsoft.com/office/drawing/2014/main" id="{10D3F5F4-F215-4E07-BA6A-AD45CB5C5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>
                <a:extLst>
                  <a:ext uri="{FF2B5EF4-FFF2-40B4-BE49-F238E27FC236}">
                    <a16:creationId xmlns:a16="http://schemas.microsoft.com/office/drawing/2014/main" id="{C3F627DE-34B0-47A9-9F01-772E603F5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6301" name="Freeform 110">
              <a:extLst>
                <a:ext uri="{FF2B5EF4-FFF2-40B4-BE49-F238E27FC236}">
                  <a16:creationId xmlns:a16="http://schemas.microsoft.com/office/drawing/2014/main" id="{622F1289-B915-4C96-BF84-0F4FD8033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2" name="Group 111">
              <a:extLst>
                <a:ext uri="{FF2B5EF4-FFF2-40B4-BE49-F238E27FC236}">
                  <a16:creationId xmlns:a16="http://schemas.microsoft.com/office/drawing/2014/main" id="{C3984310-0123-41AC-BCAE-879698135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>
                <a:extLst>
                  <a:ext uri="{FF2B5EF4-FFF2-40B4-BE49-F238E27FC236}">
                    <a16:creationId xmlns:a16="http://schemas.microsoft.com/office/drawing/2014/main" id="{7DB404BC-B293-4CED-BD7D-D32A6A894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>
                <a:extLst>
                  <a:ext uri="{FF2B5EF4-FFF2-40B4-BE49-F238E27FC236}">
                    <a16:creationId xmlns:a16="http://schemas.microsoft.com/office/drawing/2014/main" id="{FA498003-609D-4825-BB2E-18E398E45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>
              <a:extLst>
                <a:ext uri="{FF2B5EF4-FFF2-40B4-BE49-F238E27FC236}">
                  <a16:creationId xmlns:a16="http://schemas.microsoft.com/office/drawing/2014/main" id="{FC8493D7-553B-430A-8746-B7B2584A6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4" name="Freeform 115">
              <a:extLst>
                <a:ext uri="{FF2B5EF4-FFF2-40B4-BE49-F238E27FC236}">
                  <a16:creationId xmlns:a16="http://schemas.microsoft.com/office/drawing/2014/main" id="{021549B5-89C7-4D9D-9887-4A13C050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Freeform 116">
              <a:extLst>
                <a:ext uri="{FF2B5EF4-FFF2-40B4-BE49-F238E27FC236}">
                  <a16:creationId xmlns:a16="http://schemas.microsoft.com/office/drawing/2014/main" id="{4F10B4D0-C6F4-45D7-A80B-90509E16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>
              <a:extLst>
                <a:ext uri="{FF2B5EF4-FFF2-40B4-BE49-F238E27FC236}">
                  <a16:creationId xmlns:a16="http://schemas.microsoft.com/office/drawing/2014/main" id="{66C34D6B-F181-4565-AAE7-D33C52F6C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307" name="Freeform 118">
              <a:extLst>
                <a:ext uri="{FF2B5EF4-FFF2-40B4-BE49-F238E27FC236}">
                  <a16:creationId xmlns:a16="http://schemas.microsoft.com/office/drawing/2014/main" id="{07BB3A3B-7B51-4D82-8D87-2888F4F6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>
              <a:extLst>
                <a:ext uri="{FF2B5EF4-FFF2-40B4-BE49-F238E27FC236}">
                  <a16:creationId xmlns:a16="http://schemas.microsoft.com/office/drawing/2014/main" id="{B6918545-366D-4DBF-B775-F0171FB59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>
              <a:extLst>
                <a:ext uri="{FF2B5EF4-FFF2-40B4-BE49-F238E27FC236}">
                  <a16:creationId xmlns:a16="http://schemas.microsoft.com/office/drawing/2014/main" id="{7F6D48EB-5693-4D9D-A5BA-72BCB0FC7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>
              <a:extLst>
                <a:ext uri="{FF2B5EF4-FFF2-40B4-BE49-F238E27FC236}">
                  <a16:creationId xmlns:a16="http://schemas.microsoft.com/office/drawing/2014/main" id="{818B1A89-E9A4-456D-9590-290B2CEE6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>
              <a:extLst>
                <a:ext uri="{FF2B5EF4-FFF2-40B4-BE49-F238E27FC236}">
                  <a16:creationId xmlns:a16="http://schemas.microsoft.com/office/drawing/2014/main" id="{CD8F9B9A-6F54-4167-A67F-1F6BE9746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>
              <a:extLst>
                <a:ext uri="{FF2B5EF4-FFF2-40B4-BE49-F238E27FC236}">
                  <a16:creationId xmlns:a16="http://schemas.microsoft.com/office/drawing/2014/main" id="{9F55C05B-5DEF-4FB6-95BB-7F5D973C0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>
              <a:extLst>
                <a:ext uri="{FF2B5EF4-FFF2-40B4-BE49-F238E27FC236}">
                  <a16:creationId xmlns:a16="http://schemas.microsoft.com/office/drawing/2014/main" id="{6E0E9735-467D-4B88-BF7D-8C7F995A5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>
            <a:extLst>
              <a:ext uri="{FF2B5EF4-FFF2-40B4-BE49-F238E27FC236}">
                <a16:creationId xmlns:a16="http://schemas.microsoft.com/office/drawing/2014/main" id="{3B8C7420-D71F-464D-B0C6-B67A8857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9875" name="Slide Number Placeholder 6">
            <a:extLst>
              <a:ext uri="{FF2B5EF4-FFF2-40B4-BE49-F238E27FC236}">
                <a16:creationId xmlns:a16="http://schemas.microsoft.com/office/drawing/2014/main" id="{66B8482B-F4A2-4B16-AF16-3FD068A7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AB0B505-2AB5-4E3E-986F-C96240B6D7A3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79876" name="Rectangle 63">
            <a:extLst>
              <a:ext uri="{FF2B5EF4-FFF2-40B4-BE49-F238E27FC236}">
                <a16:creationId xmlns:a16="http://schemas.microsoft.com/office/drawing/2014/main" id="{A12D2FC8-F379-4800-813C-F3EE0495FD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u="sng">
                <a:solidFill>
                  <a:srgbClr val="CC0000"/>
                </a:solidFill>
              </a:rPr>
              <a:t>Q:</a:t>
            </a:r>
            <a:r>
              <a:rPr lang="en-US" altLang="en-US"/>
              <a:t> will 2-way handshake always work in network?</a:t>
            </a:r>
          </a:p>
          <a:p>
            <a:r>
              <a:rPr lang="en-US" altLang="en-US" sz="2400"/>
              <a:t>variable delays</a:t>
            </a:r>
          </a:p>
          <a:p>
            <a:r>
              <a:rPr lang="en-US" altLang="en-US" sz="2400"/>
              <a:t>retransmitted messages (e.g. req_conn(x)) due to message loss</a:t>
            </a:r>
          </a:p>
          <a:p>
            <a:r>
              <a:rPr lang="en-US" altLang="en-US" sz="2400"/>
              <a:t>message reordering</a:t>
            </a:r>
          </a:p>
          <a:p>
            <a:r>
              <a:rPr lang="en-US" altLang="en-US" sz="2400"/>
              <a:t>can</a:t>
            </a:r>
            <a:r>
              <a:rPr lang="ja-JP" altLang="en-US" sz="2400"/>
              <a:t>’</a:t>
            </a:r>
            <a:r>
              <a:rPr lang="en-US" altLang="ja-JP" sz="2400"/>
              <a:t>t </a:t>
            </a:r>
            <a:r>
              <a:rPr lang="ja-JP" altLang="en-US" sz="2400"/>
              <a:t>“</a:t>
            </a:r>
            <a:r>
              <a:rPr lang="en-US" altLang="ja-JP" sz="2400"/>
              <a:t>see</a:t>
            </a:r>
            <a:r>
              <a:rPr lang="ja-JP" altLang="en-US" sz="2400"/>
              <a:t>”</a:t>
            </a:r>
            <a:r>
              <a:rPr lang="en-US" altLang="ja-JP" sz="2400"/>
              <a:t> other side</a:t>
            </a:r>
            <a:endParaRPr lang="en-US" altLang="en-US" sz="2400"/>
          </a:p>
        </p:txBody>
      </p:sp>
      <p:pic>
        <p:nvPicPr>
          <p:cNvPr id="97284" name="Picture 62" descr="Alice">
            <a:extLst>
              <a:ext uri="{FF2B5EF4-FFF2-40B4-BE49-F238E27FC236}">
                <a16:creationId xmlns:a16="http://schemas.microsoft.com/office/drawing/2014/main" id="{09B57FB4-0B7A-4FEC-8483-25B38119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>
            <a:extLst>
              <a:ext uri="{FF2B5EF4-FFF2-40B4-BE49-F238E27FC236}">
                <a16:creationId xmlns:a16="http://schemas.microsoft.com/office/drawing/2014/main" id="{2D34D272-99EB-43B2-8C45-CCA4EE0E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>
            <a:extLst>
              <a:ext uri="{FF2B5EF4-FFF2-40B4-BE49-F238E27FC236}">
                <a16:creationId xmlns:a16="http://schemas.microsoft.com/office/drawing/2014/main" id="{86CACF15-E78A-4132-B9AB-2A1E9638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handshake:</a:t>
            </a:r>
          </a:p>
        </p:txBody>
      </p:sp>
      <p:sp>
        <p:nvSpPr>
          <p:cNvPr id="79880" name="Line 50">
            <a:extLst>
              <a:ext uri="{FF2B5EF4-FFF2-40B4-BE49-F238E27FC236}">
                <a16:creationId xmlns:a16="http://schemas.microsoft.com/office/drawing/2014/main" id="{02D37E07-55A0-4C4A-933A-7C9224744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>
            <a:extLst>
              <a:ext uri="{FF2B5EF4-FFF2-40B4-BE49-F238E27FC236}">
                <a16:creationId xmlns:a16="http://schemas.microsoft.com/office/drawing/2014/main" id="{E5C86CDF-9FC1-4667-96EF-51516D8D4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>
            <a:extLst>
              <a:ext uri="{FF2B5EF4-FFF2-40B4-BE49-F238E27FC236}">
                <a16:creationId xmlns:a16="http://schemas.microsoft.com/office/drawing/2014/main" id="{487EAE91-3CFA-4E5B-8C3A-4A43ECE92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>
            <a:extLst>
              <a:ext uri="{FF2B5EF4-FFF2-40B4-BE49-F238E27FC236}">
                <a16:creationId xmlns:a16="http://schemas.microsoft.com/office/drawing/2014/main" id="{AAD0B67C-081F-4B54-AFD7-A977820CD0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>
            <a:extLst>
              <a:ext uri="{FF2B5EF4-FFF2-40B4-BE49-F238E27FC236}">
                <a16:creationId xmlns:a16="http://schemas.microsoft.com/office/drawing/2014/main" id="{B616351D-12D9-4C46-A850-95741E49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>
            <a:extLst>
              <a:ext uri="{FF2B5EF4-FFF2-40B4-BE49-F238E27FC236}">
                <a16:creationId xmlns:a16="http://schemas.microsoft.com/office/drawing/2014/main" id="{A82D55C3-412A-4B16-8104-D6ECB5420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 altLang="en-US"/>
          </a:p>
        </p:txBody>
      </p:sp>
      <p:sp>
        <p:nvSpPr>
          <p:cNvPr id="79886" name="Rectangle 57">
            <a:extLst>
              <a:ext uri="{FF2B5EF4-FFF2-40B4-BE49-F238E27FC236}">
                <a16:creationId xmlns:a16="http://schemas.microsoft.com/office/drawing/2014/main" id="{0AB05394-A94F-4DDE-BFD0-B6A7F2F9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>
            <a:extLst>
              <a:ext uri="{FF2B5EF4-FFF2-40B4-BE49-F238E27FC236}">
                <a16:creationId xmlns:a16="http://schemas.microsoft.com/office/drawing/2014/main" id="{60D6BB95-A933-4F12-8C70-61CF90AA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OK</a:t>
            </a:r>
          </a:p>
        </p:txBody>
      </p:sp>
      <p:sp>
        <p:nvSpPr>
          <p:cNvPr id="79888" name="Text Box 60">
            <a:extLst>
              <a:ext uri="{FF2B5EF4-FFF2-40B4-BE49-F238E27FC236}">
                <a16:creationId xmlns:a16="http://schemas.microsoft.com/office/drawing/2014/main" id="{250F67BC-366D-40A6-9EB6-9C2C18FFC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>
            <a:extLst>
              <a:ext uri="{FF2B5EF4-FFF2-40B4-BE49-F238E27FC236}">
                <a16:creationId xmlns:a16="http://schemas.microsoft.com/office/drawing/2014/main" id="{6D1B8FAB-78A5-4F96-9EC7-81CA7E61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>
            <a:extLst>
              <a:ext uri="{FF2B5EF4-FFF2-40B4-BE49-F238E27FC236}">
                <a16:creationId xmlns:a16="http://schemas.microsoft.com/office/drawing/2014/main" id="{3ABF7448-E264-4502-932D-6A7F94FB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>
            <a:extLst>
              <a:ext uri="{FF2B5EF4-FFF2-40B4-BE49-F238E27FC236}">
                <a16:creationId xmlns:a16="http://schemas.microsoft.com/office/drawing/2014/main" id="{D297BB61-A882-446D-8D71-2909C6F6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>
            <a:extLst>
              <a:ext uri="{FF2B5EF4-FFF2-40B4-BE49-F238E27FC236}">
                <a16:creationId xmlns:a16="http://schemas.microsoft.com/office/drawing/2014/main" id="{27AD1D1C-69D5-49AF-8736-4866A9EE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/>
              <a:t>choose x</a:t>
            </a:r>
          </a:p>
          <a:p>
            <a:pPr algn="r">
              <a:defRPr/>
            </a:pPr>
            <a:endParaRPr lang="en-US"/>
          </a:p>
        </p:txBody>
      </p:sp>
      <p:sp>
        <p:nvSpPr>
          <p:cNvPr id="79893" name="Line 73">
            <a:extLst>
              <a:ext uri="{FF2B5EF4-FFF2-40B4-BE49-F238E27FC236}">
                <a16:creationId xmlns:a16="http://schemas.microsoft.com/office/drawing/2014/main" id="{6A8ED644-B237-488C-8863-9F503941F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>
            <a:extLst>
              <a:ext uri="{FF2B5EF4-FFF2-40B4-BE49-F238E27FC236}">
                <a16:creationId xmlns:a16="http://schemas.microsoft.com/office/drawing/2014/main" id="{C41C7F8F-1C40-4D8D-8826-4B88A5D59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>
            <a:extLst>
              <a:ext uri="{FF2B5EF4-FFF2-40B4-BE49-F238E27FC236}">
                <a16:creationId xmlns:a16="http://schemas.microsoft.com/office/drawing/2014/main" id="{3FDBFB22-1BB9-4193-B218-D5F763D50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>
            <a:extLst>
              <a:ext uri="{FF2B5EF4-FFF2-40B4-BE49-F238E27FC236}">
                <a16:creationId xmlns:a16="http://schemas.microsoft.com/office/drawing/2014/main" id="{BA4274D7-CA85-4A35-953B-77839E98A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>
            <a:extLst>
              <a:ext uri="{FF2B5EF4-FFF2-40B4-BE49-F238E27FC236}">
                <a16:creationId xmlns:a16="http://schemas.microsoft.com/office/drawing/2014/main" id="{9CF57B47-6F3B-49DF-8340-6A796703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>
            <a:extLst>
              <a:ext uri="{FF2B5EF4-FFF2-40B4-BE49-F238E27FC236}">
                <a16:creationId xmlns:a16="http://schemas.microsoft.com/office/drawing/2014/main" id="{0317C6A9-CFF6-486A-ACC3-8783F132C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req_conn(x)</a:t>
            </a:r>
          </a:p>
        </p:txBody>
      </p:sp>
      <p:sp>
        <p:nvSpPr>
          <p:cNvPr id="79899" name="Rectangle 79">
            <a:extLst>
              <a:ext uri="{FF2B5EF4-FFF2-40B4-BE49-F238E27FC236}">
                <a16:creationId xmlns:a16="http://schemas.microsoft.com/office/drawing/2014/main" id="{A0546140-0985-4305-AAEA-6DA1683C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>
            <a:extLst>
              <a:ext uri="{FF2B5EF4-FFF2-40B4-BE49-F238E27FC236}">
                <a16:creationId xmlns:a16="http://schemas.microsoft.com/office/drawing/2014/main" id="{A4C3715A-FB27-47EE-9705-8F836AE8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>
            <a:extLst>
              <a:ext uri="{FF2B5EF4-FFF2-40B4-BE49-F238E27FC236}">
                <a16:creationId xmlns:a16="http://schemas.microsoft.com/office/drawing/2014/main" id="{0007D76E-887C-4D13-B837-D6F62B79D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>
            <a:extLst>
              <a:ext uri="{FF2B5EF4-FFF2-40B4-BE49-F238E27FC236}">
                <a16:creationId xmlns:a16="http://schemas.microsoft.com/office/drawing/2014/main" id="{0E9E5D37-75D8-43D9-B775-55CF48DF6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>
            <a:extLst>
              <a:ext uri="{FF2B5EF4-FFF2-40B4-BE49-F238E27FC236}">
                <a16:creationId xmlns:a16="http://schemas.microsoft.com/office/drawing/2014/main" id="{88B2507D-A797-4D0C-9E93-02259707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>
            <a:extLst>
              <a:ext uri="{FF2B5EF4-FFF2-40B4-BE49-F238E27FC236}">
                <a16:creationId xmlns:a16="http://schemas.microsoft.com/office/drawing/2014/main" id="{4076260C-8740-40F5-96D2-6922ABC9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>
            <a:extLst>
              <a:ext uri="{FF2B5EF4-FFF2-40B4-BE49-F238E27FC236}">
                <a16:creationId xmlns:a16="http://schemas.microsoft.com/office/drawing/2014/main" id="{029F09F4-6727-4BB0-B284-4C630B1F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acc_conn(x)</a:t>
            </a:r>
          </a:p>
        </p:txBody>
      </p:sp>
      <p:pic>
        <p:nvPicPr>
          <p:cNvPr id="97313" name="Picture 90" descr="underline_base">
            <a:extLst>
              <a:ext uri="{FF2B5EF4-FFF2-40B4-BE49-F238E27FC236}">
                <a16:creationId xmlns:a16="http://schemas.microsoft.com/office/drawing/2014/main" id="{43A3D233-F587-4B7A-913F-FB153B9BE9F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>
            <a:extLst>
              <a:ext uri="{FF2B5EF4-FFF2-40B4-BE49-F238E27FC236}">
                <a16:creationId xmlns:a16="http://schemas.microsoft.com/office/drawing/2014/main" id="{52656057-F7AB-4171-AD9D-6BF2AAE82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Agreeing to establish a connection</a:t>
            </a:r>
          </a:p>
        </p:txBody>
      </p:sp>
      <p:grpSp>
        <p:nvGrpSpPr>
          <p:cNvPr id="97315" name="Group 92">
            <a:extLst>
              <a:ext uri="{FF2B5EF4-FFF2-40B4-BE49-F238E27FC236}">
                <a16:creationId xmlns:a16="http://schemas.microsoft.com/office/drawing/2014/main" id="{981B3247-BC79-4F64-8BB6-856204AE953C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>
              <a:extLst>
                <a:ext uri="{FF2B5EF4-FFF2-40B4-BE49-F238E27FC236}">
                  <a16:creationId xmlns:a16="http://schemas.microsoft.com/office/drawing/2014/main" id="{E203CF8E-933A-416A-A5DD-9A7D63A66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>
              <a:extLst>
                <a:ext uri="{FF2B5EF4-FFF2-40B4-BE49-F238E27FC236}">
                  <a16:creationId xmlns:a16="http://schemas.microsoft.com/office/drawing/2014/main" id="{368A32E5-9F6D-469C-8757-DAA759251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316" name="Group 95">
            <a:extLst>
              <a:ext uri="{FF2B5EF4-FFF2-40B4-BE49-F238E27FC236}">
                <a16:creationId xmlns:a16="http://schemas.microsoft.com/office/drawing/2014/main" id="{E5D52FC0-9A04-408C-B2AD-78E4F4C6370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>
              <a:extLst>
                <a:ext uri="{FF2B5EF4-FFF2-40B4-BE49-F238E27FC236}">
                  <a16:creationId xmlns:a16="http://schemas.microsoft.com/office/drawing/2014/main" id="{80FB4B3B-04CA-4960-A7F1-C9A34D044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Rectangle 97">
              <a:extLst>
                <a:ext uri="{FF2B5EF4-FFF2-40B4-BE49-F238E27FC236}">
                  <a16:creationId xmlns:a16="http://schemas.microsoft.com/office/drawing/2014/main" id="{81A82BD8-8628-4C3C-9243-70DAD6F56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>
              <a:extLst>
                <a:ext uri="{FF2B5EF4-FFF2-40B4-BE49-F238E27FC236}">
                  <a16:creationId xmlns:a16="http://schemas.microsoft.com/office/drawing/2014/main" id="{05A2859C-20CA-47D8-ADF7-DCDF6089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0" name="Freeform 99">
              <a:extLst>
                <a:ext uri="{FF2B5EF4-FFF2-40B4-BE49-F238E27FC236}">
                  <a16:creationId xmlns:a16="http://schemas.microsoft.com/office/drawing/2014/main" id="{72041FB7-5A9F-4F49-9810-86C71322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Rectangle 100">
              <a:extLst>
                <a:ext uri="{FF2B5EF4-FFF2-40B4-BE49-F238E27FC236}">
                  <a16:creationId xmlns:a16="http://schemas.microsoft.com/office/drawing/2014/main" id="{E3C08B2A-11B3-4191-9EB7-F95795333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>
              <a:extLst>
                <a:ext uri="{FF2B5EF4-FFF2-40B4-BE49-F238E27FC236}">
                  <a16:creationId xmlns:a16="http://schemas.microsoft.com/office/drawing/2014/main" id="{96690C0A-2407-48E5-A0EF-50316A9DA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>
                <a:extLst>
                  <a:ext uri="{FF2B5EF4-FFF2-40B4-BE49-F238E27FC236}">
                    <a16:creationId xmlns:a16="http://schemas.microsoft.com/office/drawing/2014/main" id="{CB12F964-3B3E-4A3D-A81F-55C30EBC8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>
                <a:extLst>
                  <a:ext uri="{FF2B5EF4-FFF2-40B4-BE49-F238E27FC236}">
                    <a16:creationId xmlns:a16="http://schemas.microsoft.com/office/drawing/2014/main" id="{FEBE46D9-C309-4C3E-80F6-1201003A2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>
              <a:extLst>
                <a:ext uri="{FF2B5EF4-FFF2-40B4-BE49-F238E27FC236}">
                  <a16:creationId xmlns:a16="http://schemas.microsoft.com/office/drawing/2014/main" id="{E3591E92-5118-4005-BD97-13913E6C7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>
              <a:extLst>
                <a:ext uri="{FF2B5EF4-FFF2-40B4-BE49-F238E27FC236}">
                  <a16:creationId xmlns:a16="http://schemas.microsoft.com/office/drawing/2014/main" id="{C508E8B4-0669-4153-A445-5E752BE82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>
                <a:extLst>
                  <a:ext uri="{FF2B5EF4-FFF2-40B4-BE49-F238E27FC236}">
                    <a16:creationId xmlns:a16="http://schemas.microsoft.com/office/drawing/2014/main" id="{C4D68A3E-4D8E-4DA0-A758-58CC688E3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>
                <a:extLst>
                  <a:ext uri="{FF2B5EF4-FFF2-40B4-BE49-F238E27FC236}">
                    <a16:creationId xmlns:a16="http://schemas.microsoft.com/office/drawing/2014/main" id="{900E2064-1663-4BEA-9998-033C07F75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>
              <a:extLst>
                <a:ext uri="{FF2B5EF4-FFF2-40B4-BE49-F238E27FC236}">
                  <a16:creationId xmlns:a16="http://schemas.microsoft.com/office/drawing/2014/main" id="{6264B042-B835-4A7E-94D9-A7950949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>
              <a:extLst>
                <a:ext uri="{FF2B5EF4-FFF2-40B4-BE49-F238E27FC236}">
                  <a16:creationId xmlns:a16="http://schemas.microsoft.com/office/drawing/2014/main" id="{B698F474-530A-4A7D-9726-566BC91E3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>
              <a:extLst>
                <a:ext uri="{FF2B5EF4-FFF2-40B4-BE49-F238E27FC236}">
                  <a16:creationId xmlns:a16="http://schemas.microsoft.com/office/drawing/2014/main" id="{B668BB9A-534E-4B6D-B261-25CF0D858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>
                <a:extLst>
                  <a:ext uri="{FF2B5EF4-FFF2-40B4-BE49-F238E27FC236}">
                    <a16:creationId xmlns:a16="http://schemas.microsoft.com/office/drawing/2014/main" id="{6649F35E-BAFE-439F-AEE4-EE06EA475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>
                <a:extLst>
                  <a:ext uri="{FF2B5EF4-FFF2-40B4-BE49-F238E27FC236}">
                    <a16:creationId xmlns:a16="http://schemas.microsoft.com/office/drawing/2014/main" id="{EA90F9DA-A3EB-47BA-AE29-78287A2DD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>
              <a:extLst>
                <a:ext uri="{FF2B5EF4-FFF2-40B4-BE49-F238E27FC236}">
                  <a16:creationId xmlns:a16="http://schemas.microsoft.com/office/drawing/2014/main" id="{5944FD93-C5EA-426B-B6D8-0629B7A9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29" name="Group 114">
              <a:extLst>
                <a:ext uri="{FF2B5EF4-FFF2-40B4-BE49-F238E27FC236}">
                  <a16:creationId xmlns:a16="http://schemas.microsoft.com/office/drawing/2014/main" id="{20A0925A-0949-45E0-924B-C67530C4E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>
                <a:extLst>
                  <a:ext uri="{FF2B5EF4-FFF2-40B4-BE49-F238E27FC236}">
                    <a16:creationId xmlns:a16="http://schemas.microsoft.com/office/drawing/2014/main" id="{737B76C3-C477-4F7D-BD01-1ABB97E3C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>
                <a:extLst>
                  <a:ext uri="{FF2B5EF4-FFF2-40B4-BE49-F238E27FC236}">
                    <a16:creationId xmlns:a16="http://schemas.microsoft.com/office/drawing/2014/main" id="{E34F8BE6-7F11-4B75-9AF8-88F573792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>
              <a:extLst>
                <a:ext uri="{FF2B5EF4-FFF2-40B4-BE49-F238E27FC236}">
                  <a16:creationId xmlns:a16="http://schemas.microsoft.com/office/drawing/2014/main" id="{828970E6-E1D1-4EB9-B84B-BEAC0B8FC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>
              <a:extLst>
                <a:ext uri="{FF2B5EF4-FFF2-40B4-BE49-F238E27FC236}">
                  <a16:creationId xmlns:a16="http://schemas.microsoft.com/office/drawing/2014/main" id="{829B9AF7-9CBF-4DFC-960A-9858CB90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2" name="Freeform 119">
              <a:extLst>
                <a:ext uri="{FF2B5EF4-FFF2-40B4-BE49-F238E27FC236}">
                  <a16:creationId xmlns:a16="http://schemas.microsoft.com/office/drawing/2014/main" id="{1A17283F-3C6F-48F7-9719-12423AAA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Oval 120">
              <a:extLst>
                <a:ext uri="{FF2B5EF4-FFF2-40B4-BE49-F238E27FC236}">
                  <a16:creationId xmlns:a16="http://schemas.microsoft.com/office/drawing/2014/main" id="{25D1AB42-DC1E-4016-A14E-C7ED450E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>
              <a:extLst>
                <a:ext uri="{FF2B5EF4-FFF2-40B4-BE49-F238E27FC236}">
                  <a16:creationId xmlns:a16="http://schemas.microsoft.com/office/drawing/2014/main" id="{1C3A41BF-FBEA-4FA5-B565-D196AE4B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AutoShape 122">
              <a:extLst>
                <a:ext uri="{FF2B5EF4-FFF2-40B4-BE49-F238E27FC236}">
                  <a16:creationId xmlns:a16="http://schemas.microsoft.com/office/drawing/2014/main" id="{16CF76EF-B3F1-4A8D-B9B0-35AD8B9D9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>
              <a:extLst>
                <a:ext uri="{FF2B5EF4-FFF2-40B4-BE49-F238E27FC236}">
                  <a16:creationId xmlns:a16="http://schemas.microsoft.com/office/drawing/2014/main" id="{450F1170-98AA-4E9C-B710-91F294B11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>
              <a:extLst>
                <a:ext uri="{FF2B5EF4-FFF2-40B4-BE49-F238E27FC236}">
                  <a16:creationId xmlns:a16="http://schemas.microsoft.com/office/drawing/2014/main" id="{2A86CE02-A432-4918-91D3-57B6637D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>
              <a:extLst>
                <a:ext uri="{FF2B5EF4-FFF2-40B4-BE49-F238E27FC236}">
                  <a16:creationId xmlns:a16="http://schemas.microsoft.com/office/drawing/2014/main" id="{B91CA516-08FF-4B52-9CDC-EE2B601EF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>
              <a:extLst>
                <a:ext uri="{FF2B5EF4-FFF2-40B4-BE49-F238E27FC236}">
                  <a16:creationId xmlns:a16="http://schemas.microsoft.com/office/drawing/2014/main" id="{7EC2BCB2-B071-4F61-BD21-37CE5B57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>
              <a:extLst>
                <a:ext uri="{FF2B5EF4-FFF2-40B4-BE49-F238E27FC236}">
                  <a16:creationId xmlns:a16="http://schemas.microsoft.com/office/drawing/2014/main" id="{FC567B9D-A2C1-4305-963F-6CB6B086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5">
            <a:extLst>
              <a:ext uri="{FF2B5EF4-FFF2-40B4-BE49-F238E27FC236}">
                <a16:creationId xmlns:a16="http://schemas.microsoft.com/office/drawing/2014/main" id="{72FE9B71-BBA9-4860-BE12-C8085007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A5A75280-30C8-4DD6-97A3-FA458B30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53491A2-DFBE-426E-B540-7A1E6A643673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pic>
        <p:nvPicPr>
          <p:cNvPr id="98307" name="Picture 2" descr="underline_base">
            <a:extLst>
              <a:ext uri="{FF2B5EF4-FFF2-40B4-BE49-F238E27FC236}">
                <a16:creationId xmlns:a16="http://schemas.microsoft.com/office/drawing/2014/main" id="{854C263D-EC72-42E0-B989-AFF3AB35087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3">
            <a:extLst>
              <a:ext uri="{FF2B5EF4-FFF2-40B4-BE49-F238E27FC236}">
                <a16:creationId xmlns:a16="http://schemas.microsoft.com/office/drawing/2014/main" id="{ECCF0A8D-C6E7-448D-BB45-59843C19B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Agreeing to establish a connection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80902" name="Text Box 7">
            <a:extLst>
              <a:ext uri="{FF2B5EF4-FFF2-40B4-BE49-F238E27FC236}">
                <a16:creationId xmlns:a16="http://schemas.microsoft.com/office/drawing/2014/main" id="{3DC4BA03-B978-48EE-98E0-FA857583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/>
              <a:t>2-way handshake failure scenarios:</a:t>
            </a:r>
          </a:p>
        </p:txBody>
      </p:sp>
      <p:sp>
        <p:nvSpPr>
          <p:cNvPr id="80903" name="Line 25">
            <a:extLst>
              <a:ext uri="{FF2B5EF4-FFF2-40B4-BE49-F238E27FC236}">
                <a16:creationId xmlns:a16="http://schemas.microsoft.com/office/drawing/2014/main" id="{8A33CB8A-9772-4524-A468-CC92E9FE2E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>
            <a:extLst>
              <a:ext uri="{FF2B5EF4-FFF2-40B4-BE49-F238E27FC236}">
                <a16:creationId xmlns:a16="http://schemas.microsoft.com/office/drawing/2014/main" id="{EEFFC8D9-E1C2-469A-BD18-35604A963D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>
            <a:extLst>
              <a:ext uri="{FF2B5EF4-FFF2-40B4-BE49-F238E27FC236}">
                <a16:creationId xmlns:a16="http://schemas.microsoft.com/office/drawing/2014/main" id="{DDB69682-497A-42B9-8D9D-EC38FF6F4E9D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81035" name="Text Box 42">
              <a:extLst>
                <a:ext uri="{FF2B5EF4-FFF2-40B4-BE49-F238E27FC236}">
                  <a16:creationId xmlns:a16="http://schemas.microsoft.com/office/drawing/2014/main" id="{7DB0BC94-43C0-4767-91F2-B03120FA9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43" name="Freeform 43">
              <a:extLst>
                <a:ext uri="{FF2B5EF4-FFF2-40B4-BE49-F238E27FC236}">
                  <a16:creationId xmlns:a16="http://schemas.microsoft.com/office/drawing/2014/main" id="{A644BFB3-68E6-4C92-A43C-3ACC15A69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37" name="Text Box 44">
              <a:extLst>
                <a:ext uri="{FF2B5EF4-FFF2-40B4-BE49-F238E27FC236}">
                  <a16:creationId xmlns:a16="http://schemas.microsoft.com/office/drawing/2014/main" id="{A7E4DFFF-CB5A-4F64-BA51-36448F05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>
              <a:extLst>
                <a:ext uri="{FF2B5EF4-FFF2-40B4-BE49-F238E27FC236}">
                  <a16:creationId xmlns:a16="http://schemas.microsoft.com/office/drawing/2014/main" id="{78C5F042-A092-4CC8-86FE-33B05C647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>
              <a:extLst>
                <a:ext uri="{FF2B5EF4-FFF2-40B4-BE49-F238E27FC236}">
                  <a16:creationId xmlns:a16="http://schemas.microsoft.com/office/drawing/2014/main" id="{50259928-E7CB-480D-95C5-C861BA013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>
                <a:extLst>
                  <a:ext uri="{FF2B5EF4-FFF2-40B4-BE49-F238E27FC236}">
                    <a16:creationId xmlns:a16="http://schemas.microsoft.com/office/drawing/2014/main" id="{846D30CC-8909-497E-8C02-768CCDE7B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>
                <a:extLst>
                  <a:ext uri="{FF2B5EF4-FFF2-40B4-BE49-F238E27FC236}">
                    <a16:creationId xmlns:a16="http://schemas.microsoft.com/office/drawing/2014/main" id="{0D0FE247-1D8A-40CF-B5C0-43F6395F0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req_conn(x)</a:t>
                </a:r>
              </a:p>
            </p:txBody>
          </p:sp>
        </p:grpSp>
        <p:sp>
          <p:nvSpPr>
            <p:cNvPr id="81040" name="Text Box 49">
              <a:extLst>
                <a:ext uri="{FF2B5EF4-FFF2-40B4-BE49-F238E27FC236}">
                  <a16:creationId xmlns:a16="http://schemas.microsoft.com/office/drawing/2014/main" id="{CAE726CF-412B-4F81-9F49-D302B95D4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half open connection!</a:t>
              </a:r>
            </a:p>
            <a:p>
              <a:pPr>
                <a:defRPr/>
              </a:pPr>
              <a:r>
                <a:rPr lang="en-US"/>
                <a:t>(no client!)</a:t>
              </a:r>
            </a:p>
          </p:txBody>
        </p:sp>
      </p:grpSp>
      <p:grpSp>
        <p:nvGrpSpPr>
          <p:cNvPr id="393309" name="Group 93">
            <a:extLst>
              <a:ext uri="{FF2B5EF4-FFF2-40B4-BE49-F238E27FC236}">
                <a16:creationId xmlns:a16="http://schemas.microsoft.com/office/drawing/2014/main" id="{9A7A4054-0061-4BD5-9B9A-0CDA783C6FA8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>
              <a:extLst>
                <a:ext uri="{FF2B5EF4-FFF2-40B4-BE49-F238E27FC236}">
                  <a16:creationId xmlns:a16="http://schemas.microsoft.com/office/drawing/2014/main" id="{CB8AF1E9-8C86-48DD-923E-924CF823F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>
              <a:extLst>
                <a:ext uri="{FF2B5EF4-FFF2-40B4-BE49-F238E27FC236}">
                  <a16:creationId xmlns:a16="http://schemas.microsoft.com/office/drawing/2014/main" id="{80F5C514-51BB-490F-8FDC-0962930BF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1033" name="Text Box 84">
              <a:extLst>
                <a:ext uri="{FF2B5EF4-FFF2-40B4-BE49-F238E27FC236}">
                  <a16:creationId xmlns:a16="http://schemas.microsoft.com/office/drawing/2014/main" id="{7F09CE7A-A237-4B73-BF79-B0CE220DB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sp>
          <p:nvSpPr>
            <p:cNvPr id="81034" name="Text Box 85">
              <a:extLst>
                <a:ext uri="{FF2B5EF4-FFF2-40B4-BE49-F238E27FC236}">
                  <a16:creationId xmlns:a16="http://schemas.microsoft.com/office/drawing/2014/main" id="{A6F41BCD-90C2-4B87-81B7-087407209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/>
                <a:t>connection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/>
                <a:t>x completes</a:t>
              </a:r>
            </a:p>
          </p:txBody>
        </p:sp>
      </p:grpSp>
      <p:grpSp>
        <p:nvGrpSpPr>
          <p:cNvPr id="393315" name="Group 99">
            <a:extLst>
              <a:ext uri="{FF2B5EF4-FFF2-40B4-BE49-F238E27FC236}">
                <a16:creationId xmlns:a16="http://schemas.microsoft.com/office/drawing/2014/main" id="{C558F5E5-339E-4FEE-97E0-68A647228A21}"/>
              </a:ext>
            </a:extLst>
          </p:cNvPr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81020" name="Text Box 69">
              <a:extLst>
                <a:ext uri="{FF2B5EF4-FFF2-40B4-BE49-F238E27FC236}">
                  <a16:creationId xmlns:a16="http://schemas.microsoft.com/office/drawing/2014/main" id="{E1EE5BD8-FBE6-44A3-92B3-4440606A3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req_conn(x)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98428" name="Freeform 70">
              <a:extLst>
                <a:ext uri="{FF2B5EF4-FFF2-40B4-BE49-F238E27FC236}">
                  <a16:creationId xmlns:a16="http://schemas.microsoft.com/office/drawing/2014/main" id="{E08F9BE9-584F-45B8-9740-1F7330F8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2" name="Text Box 71">
              <a:extLst>
                <a:ext uri="{FF2B5EF4-FFF2-40B4-BE49-F238E27FC236}">
                  <a16:creationId xmlns:a16="http://schemas.microsoft.com/office/drawing/2014/main" id="{8F43517C-10F0-4B04-B509-FDB2B7C86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>
              <a:extLst>
                <a:ext uri="{FF2B5EF4-FFF2-40B4-BE49-F238E27FC236}">
                  <a16:creationId xmlns:a16="http://schemas.microsoft.com/office/drawing/2014/main" id="{C84FE0F5-A3F1-45BC-9CEC-550388995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>
              <a:extLst>
                <a:ext uri="{FF2B5EF4-FFF2-40B4-BE49-F238E27FC236}">
                  <a16:creationId xmlns:a16="http://schemas.microsoft.com/office/drawing/2014/main" id="{5C2EAB1A-E928-4E00-98B4-FA2C0FDBD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>
              <a:extLst>
                <a:ext uri="{FF2B5EF4-FFF2-40B4-BE49-F238E27FC236}">
                  <a16:creationId xmlns:a16="http://schemas.microsoft.com/office/drawing/2014/main" id="{F55B1CF4-9BEC-4AE0-94D6-31C94CF7F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98433" name="Freeform 86">
              <a:extLst>
                <a:ext uri="{FF2B5EF4-FFF2-40B4-BE49-F238E27FC236}">
                  <a16:creationId xmlns:a16="http://schemas.microsoft.com/office/drawing/2014/main" id="{CFD9B128-126C-4BD3-AD41-DE282F92F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027" name="Rectangle 88">
              <a:extLst>
                <a:ext uri="{FF2B5EF4-FFF2-40B4-BE49-F238E27FC236}">
                  <a16:creationId xmlns:a16="http://schemas.microsoft.com/office/drawing/2014/main" id="{A92324DB-5A2F-401E-9D9D-E158343B5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>
              <a:extLst>
                <a:ext uri="{FF2B5EF4-FFF2-40B4-BE49-F238E27FC236}">
                  <a16:creationId xmlns:a16="http://schemas.microsoft.com/office/drawing/2014/main" id="{E629D9B4-1378-45BD-8EDF-A7BC0594D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1029" name="Text Box 89">
              <a:extLst>
                <a:ext uri="{FF2B5EF4-FFF2-40B4-BE49-F238E27FC236}">
                  <a16:creationId xmlns:a16="http://schemas.microsoft.com/office/drawing/2014/main" id="{4E9407F4-F798-4654-8375-91F90609F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1030" name="Text Box 90">
              <a:extLst>
                <a:ext uri="{FF2B5EF4-FFF2-40B4-BE49-F238E27FC236}">
                  <a16:creationId xmlns:a16="http://schemas.microsoft.com/office/drawing/2014/main" id="{2A067528-5EC6-4DBA-B550-D27401E80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</p:grpSp>
      <p:grpSp>
        <p:nvGrpSpPr>
          <p:cNvPr id="98315" name="Group 102">
            <a:extLst>
              <a:ext uri="{FF2B5EF4-FFF2-40B4-BE49-F238E27FC236}">
                <a16:creationId xmlns:a16="http://schemas.microsoft.com/office/drawing/2014/main" id="{D9990760-D74C-40CE-BF2C-E4747ADA025F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80971" name="Text Box 103">
              <a:extLst>
                <a:ext uri="{FF2B5EF4-FFF2-40B4-BE49-F238E27FC236}">
                  <a16:creationId xmlns:a16="http://schemas.microsoft.com/office/drawing/2014/main" id="{64B2EC84-36F2-4708-B5DF-E0AA25E25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72" name="Line 104">
              <a:extLst>
                <a:ext uri="{FF2B5EF4-FFF2-40B4-BE49-F238E27FC236}">
                  <a16:creationId xmlns:a16="http://schemas.microsoft.com/office/drawing/2014/main" id="{1D9BBFC8-9734-4D58-AEC5-60966EE0B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>
              <a:extLst>
                <a:ext uri="{FF2B5EF4-FFF2-40B4-BE49-F238E27FC236}">
                  <a16:creationId xmlns:a16="http://schemas.microsoft.com/office/drawing/2014/main" id="{ABCC6A78-E23D-4224-8993-FCE4D1C88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>
              <a:extLst>
                <a:ext uri="{FF2B5EF4-FFF2-40B4-BE49-F238E27FC236}">
                  <a16:creationId xmlns:a16="http://schemas.microsoft.com/office/drawing/2014/main" id="{EF558A90-2950-4F05-8A84-1B32A7338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>
              <a:extLst>
                <a:ext uri="{FF2B5EF4-FFF2-40B4-BE49-F238E27FC236}">
                  <a16:creationId xmlns:a16="http://schemas.microsoft.com/office/drawing/2014/main" id="{94907A57-6808-4841-BD04-99F8306B5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76" name="Rectangle 108">
              <a:extLst>
                <a:ext uri="{FF2B5EF4-FFF2-40B4-BE49-F238E27FC236}">
                  <a16:creationId xmlns:a16="http://schemas.microsoft.com/office/drawing/2014/main" id="{C63DB515-E76D-4969-B5F3-7185C40B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>
              <a:extLst>
                <a:ext uri="{FF2B5EF4-FFF2-40B4-BE49-F238E27FC236}">
                  <a16:creationId xmlns:a16="http://schemas.microsoft.com/office/drawing/2014/main" id="{FB9BAA5A-4B6D-41B2-9A93-365A3DD00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>
              <a:extLst>
                <a:ext uri="{FF2B5EF4-FFF2-40B4-BE49-F238E27FC236}">
                  <a16:creationId xmlns:a16="http://schemas.microsoft.com/office/drawing/2014/main" id="{BFC1D511-DBA2-4E30-89CD-238108ECE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>
              <a:extLst>
                <a:ext uri="{FF2B5EF4-FFF2-40B4-BE49-F238E27FC236}">
                  <a16:creationId xmlns:a16="http://schemas.microsoft.com/office/drawing/2014/main" id="{3ED92362-11E6-41DC-85FD-F750B0BFC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>
              <a:extLst>
                <a:ext uri="{FF2B5EF4-FFF2-40B4-BE49-F238E27FC236}">
                  <a16:creationId xmlns:a16="http://schemas.microsoft.com/office/drawing/2014/main" id="{4B5DE4DB-444D-4C61-B197-A10F3CD6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>
              <a:extLst>
                <a:ext uri="{FF2B5EF4-FFF2-40B4-BE49-F238E27FC236}">
                  <a16:creationId xmlns:a16="http://schemas.microsoft.com/office/drawing/2014/main" id="{CDB483B7-9D45-49B9-8994-DE0D46205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>
                <a:extLst>
                  <a:ext uri="{FF2B5EF4-FFF2-40B4-BE49-F238E27FC236}">
                    <a16:creationId xmlns:a16="http://schemas.microsoft.com/office/drawing/2014/main" id="{7093093A-59FB-4D18-85D7-9B125211C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>
                <a:extLst>
                  <a:ext uri="{FF2B5EF4-FFF2-40B4-BE49-F238E27FC236}">
                    <a16:creationId xmlns:a16="http://schemas.microsoft.com/office/drawing/2014/main" id="{C9A0DE35-F040-4258-B172-274FE378E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grpSp>
          <p:nvGrpSpPr>
            <p:cNvPr id="98389" name="Group 116">
              <a:extLst>
                <a:ext uri="{FF2B5EF4-FFF2-40B4-BE49-F238E27FC236}">
                  <a16:creationId xmlns:a16="http://schemas.microsoft.com/office/drawing/2014/main" id="{8023F19D-4FB3-424F-98C0-FBB2486A0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>
                <a:extLst>
                  <a:ext uri="{FF2B5EF4-FFF2-40B4-BE49-F238E27FC236}">
                    <a16:creationId xmlns:a16="http://schemas.microsoft.com/office/drawing/2014/main" id="{1AC5025E-2172-4BCA-A0DA-EDE1373B4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>
                <a:extLst>
                  <a:ext uri="{FF2B5EF4-FFF2-40B4-BE49-F238E27FC236}">
                    <a16:creationId xmlns:a16="http://schemas.microsoft.com/office/drawing/2014/main" id="{F87CAC97-DE02-4F0F-87C6-ADA8DA881A9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90" name="Group 119">
              <a:extLst>
                <a:ext uri="{FF2B5EF4-FFF2-40B4-BE49-F238E27FC236}">
                  <a16:creationId xmlns:a16="http://schemas.microsoft.com/office/drawing/2014/main" id="{B85ABA8C-37FF-4A0C-8890-E2E86678F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>
                <a:extLst>
                  <a:ext uri="{FF2B5EF4-FFF2-40B4-BE49-F238E27FC236}">
                    <a16:creationId xmlns:a16="http://schemas.microsoft.com/office/drawing/2014/main" id="{6AE2ACBB-9F7A-43BD-9882-DD8B20DE3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5" name="Rectangle 121">
                <a:extLst>
                  <a:ext uri="{FF2B5EF4-FFF2-40B4-BE49-F238E27FC236}">
                    <a16:creationId xmlns:a16="http://schemas.microsoft.com/office/drawing/2014/main" id="{DC21EEE3-B373-4045-91F6-165FF0E7B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>
                <a:extLst>
                  <a:ext uri="{FF2B5EF4-FFF2-40B4-BE49-F238E27FC236}">
                    <a16:creationId xmlns:a16="http://schemas.microsoft.com/office/drawing/2014/main" id="{D670BC9E-2A36-42F4-AB36-6E611A80C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4" name="Freeform 123">
                <a:extLst>
                  <a:ext uri="{FF2B5EF4-FFF2-40B4-BE49-F238E27FC236}">
                    <a16:creationId xmlns:a16="http://schemas.microsoft.com/office/drawing/2014/main" id="{0CAFCC67-50D0-4108-8809-17F3C7894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8" name="Rectangle 124">
                <a:extLst>
                  <a:ext uri="{FF2B5EF4-FFF2-40B4-BE49-F238E27FC236}">
                    <a16:creationId xmlns:a16="http://schemas.microsoft.com/office/drawing/2014/main" id="{22742DAC-CDB8-49CD-9F16-CF6CC0345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>
                <a:extLst>
                  <a:ext uri="{FF2B5EF4-FFF2-40B4-BE49-F238E27FC236}">
                    <a16:creationId xmlns:a16="http://schemas.microsoft.com/office/drawing/2014/main" id="{A3B35181-7822-48F0-A5F9-B9467AFC1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>
                  <a:extLst>
                    <a:ext uri="{FF2B5EF4-FFF2-40B4-BE49-F238E27FC236}">
                      <a16:creationId xmlns:a16="http://schemas.microsoft.com/office/drawing/2014/main" id="{B9723D14-BF49-479B-B334-87B4C4E2C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>
                  <a:extLst>
                    <a:ext uri="{FF2B5EF4-FFF2-40B4-BE49-F238E27FC236}">
                      <a16:creationId xmlns:a16="http://schemas.microsoft.com/office/drawing/2014/main" id="{3A471B89-A4BC-40FD-93DC-006A68253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>
                <a:extLst>
                  <a:ext uri="{FF2B5EF4-FFF2-40B4-BE49-F238E27FC236}">
                    <a16:creationId xmlns:a16="http://schemas.microsoft.com/office/drawing/2014/main" id="{90663430-274C-40AE-9076-0D36EE792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>
                <a:extLst>
                  <a:ext uri="{FF2B5EF4-FFF2-40B4-BE49-F238E27FC236}">
                    <a16:creationId xmlns:a16="http://schemas.microsoft.com/office/drawing/2014/main" id="{5C0DC5AF-41EA-4AC2-A33E-B742A4C131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>
                  <a:extLst>
                    <a:ext uri="{FF2B5EF4-FFF2-40B4-BE49-F238E27FC236}">
                      <a16:creationId xmlns:a16="http://schemas.microsoft.com/office/drawing/2014/main" id="{C1B454F2-36F3-4230-B594-0FAC71F1A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>
                  <a:extLst>
                    <a:ext uri="{FF2B5EF4-FFF2-40B4-BE49-F238E27FC236}">
                      <a16:creationId xmlns:a16="http://schemas.microsoft.com/office/drawing/2014/main" id="{1956E383-CC62-4160-87C6-0774B34D1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>
                <a:extLst>
                  <a:ext uri="{FF2B5EF4-FFF2-40B4-BE49-F238E27FC236}">
                    <a16:creationId xmlns:a16="http://schemas.microsoft.com/office/drawing/2014/main" id="{461FA726-90AE-4211-86B3-4AC7FA5D6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>
                <a:extLst>
                  <a:ext uri="{FF2B5EF4-FFF2-40B4-BE49-F238E27FC236}">
                    <a16:creationId xmlns:a16="http://schemas.microsoft.com/office/drawing/2014/main" id="{9FDD3740-E75D-42FE-B13F-7EC752894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>
                <a:extLst>
                  <a:ext uri="{FF2B5EF4-FFF2-40B4-BE49-F238E27FC236}">
                    <a16:creationId xmlns:a16="http://schemas.microsoft.com/office/drawing/2014/main" id="{EAB641D4-918F-4A8A-8108-12F5BB418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>
                  <a:extLst>
                    <a:ext uri="{FF2B5EF4-FFF2-40B4-BE49-F238E27FC236}">
                      <a16:creationId xmlns:a16="http://schemas.microsoft.com/office/drawing/2014/main" id="{0626C178-8A71-463C-B83C-1D8A614215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>
                  <a:extLst>
                    <a:ext uri="{FF2B5EF4-FFF2-40B4-BE49-F238E27FC236}">
                      <a16:creationId xmlns:a16="http://schemas.microsoft.com/office/drawing/2014/main" id="{D99D939D-5616-4695-9751-DAA144F76F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>
                <a:extLst>
                  <a:ext uri="{FF2B5EF4-FFF2-40B4-BE49-F238E27FC236}">
                    <a16:creationId xmlns:a16="http://schemas.microsoft.com/office/drawing/2014/main" id="{A2AD122A-5CD0-448A-BE84-D37B94E1D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403" name="Group 138">
                <a:extLst>
                  <a:ext uri="{FF2B5EF4-FFF2-40B4-BE49-F238E27FC236}">
                    <a16:creationId xmlns:a16="http://schemas.microsoft.com/office/drawing/2014/main" id="{815F5A0A-4427-427D-ABDD-5E3662122F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>
                  <a:extLst>
                    <a:ext uri="{FF2B5EF4-FFF2-40B4-BE49-F238E27FC236}">
                      <a16:creationId xmlns:a16="http://schemas.microsoft.com/office/drawing/2014/main" id="{1A081552-08EA-47D3-AA94-839EBA1A7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>
                  <a:extLst>
                    <a:ext uri="{FF2B5EF4-FFF2-40B4-BE49-F238E27FC236}">
                      <a16:creationId xmlns:a16="http://schemas.microsoft.com/office/drawing/2014/main" id="{B0FE7268-C418-47BB-896F-E2BC4B4C1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>
                <a:extLst>
                  <a:ext uri="{FF2B5EF4-FFF2-40B4-BE49-F238E27FC236}">
                    <a16:creationId xmlns:a16="http://schemas.microsoft.com/office/drawing/2014/main" id="{974B4993-5CE9-4199-86BD-F4F333E8B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>
                <a:extLst>
                  <a:ext uri="{FF2B5EF4-FFF2-40B4-BE49-F238E27FC236}">
                    <a16:creationId xmlns:a16="http://schemas.microsoft.com/office/drawing/2014/main" id="{1D89CCF2-F008-404E-9A4E-6E3DD307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Freeform 143">
                <a:extLst>
                  <a:ext uri="{FF2B5EF4-FFF2-40B4-BE49-F238E27FC236}">
                    <a16:creationId xmlns:a16="http://schemas.microsoft.com/office/drawing/2014/main" id="{DE0D3C79-D225-43B8-88C1-2EE78FB4B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0" name="Oval 144">
                <a:extLst>
                  <a:ext uri="{FF2B5EF4-FFF2-40B4-BE49-F238E27FC236}">
                    <a16:creationId xmlns:a16="http://schemas.microsoft.com/office/drawing/2014/main" id="{490065F0-D074-495E-B5A1-0FA85DFC7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>
                <a:extLst>
                  <a:ext uri="{FF2B5EF4-FFF2-40B4-BE49-F238E27FC236}">
                    <a16:creationId xmlns:a16="http://schemas.microsoft.com/office/drawing/2014/main" id="{61A60C2B-7116-4317-8FE1-DEA1BDFE7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02" name="AutoShape 146">
                <a:extLst>
                  <a:ext uri="{FF2B5EF4-FFF2-40B4-BE49-F238E27FC236}">
                    <a16:creationId xmlns:a16="http://schemas.microsoft.com/office/drawing/2014/main" id="{47AA9E05-96DE-4CE5-BA6F-BC18C1174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>
                <a:extLst>
                  <a:ext uri="{FF2B5EF4-FFF2-40B4-BE49-F238E27FC236}">
                    <a16:creationId xmlns:a16="http://schemas.microsoft.com/office/drawing/2014/main" id="{F21DFB7D-26F6-4D27-B389-0D35A5EA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>
                <a:extLst>
                  <a:ext uri="{FF2B5EF4-FFF2-40B4-BE49-F238E27FC236}">
                    <a16:creationId xmlns:a16="http://schemas.microsoft.com/office/drawing/2014/main" id="{A90FBF3D-BAC2-477E-9D83-7D27EEA68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>
                <a:extLst>
                  <a:ext uri="{FF2B5EF4-FFF2-40B4-BE49-F238E27FC236}">
                    <a16:creationId xmlns:a16="http://schemas.microsoft.com/office/drawing/2014/main" id="{CC88458F-45C8-411F-9DEC-14105B45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>
                <a:extLst>
                  <a:ext uri="{FF2B5EF4-FFF2-40B4-BE49-F238E27FC236}">
                    <a16:creationId xmlns:a16="http://schemas.microsoft.com/office/drawing/2014/main" id="{4E7FF265-D024-4B02-B250-EB448FCB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>
                <a:extLst>
                  <a:ext uri="{FF2B5EF4-FFF2-40B4-BE49-F238E27FC236}">
                    <a16:creationId xmlns:a16="http://schemas.microsoft.com/office/drawing/2014/main" id="{47234B15-7262-4783-9BAA-395E37F1D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>
            <a:extLst>
              <a:ext uri="{FF2B5EF4-FFF2-40B4-BE49-F238E27FC236}">
                <a16:creationId xmlns:a16="http://schemas.microsoft.com/office/drawing/2014/main" id="{407C8CE8-103C-4DF8-A93D-45F43326AC2A}"/>
              </a:ext>
            </a:extLst>
          </p:cNvPr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80910" name="Line 153">
              <a:extLst>
                <a:ext uri="{FF2B5EF4-FFF2-40B4-BE49-F238E27FC236}">
                  <a16:creationId xmlns:a16="http://schemas.microsoft.com/office/drawing/2014/main" id="{787FB3D5-E792-436A-8D4E-FD6FE8514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>
              <a:extLst>
                <a:ext uri="{FF2B5EF4-FFF2-40B4-BE49-F238E27FC236}">
                  <a16:creationId xmlns:a16="http://schemas.microsoft.com/office/drawing/2014/main" id="{27651BB1-1402-4B9E-AAE8-E394199DC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/>
                <a:t>client terminates</a:t>
              </a:r>
            </a:p>
          </p:txBody>
        </p:sp>
        <p:sp>
          <p:nvSpPr>
            <p:cNvPr id="80912" name="Line 155">
              <a:extLst>
                <a:ext uri="{FF2B5EF4-FFF2-40B4-BE49-F238E27FC236}">
                  <a16:creationId xmlns:a16="http://schemas.microsoft.com/office/drawing/2014/main" id="{50EDE87A-0FC2-4379-AE6F-13E06F954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>
              <a:extLst>
                <a:ext uri="{FF2B5EF4-FFF2-40B4-BE49-F238E27FC236}">
                  <a16:creationId xmlns:a16="http://schemas.microsoft.com/office/drawing/2014/main" id="{863C3814-D37B-466D-A6B1-E1328FA7A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>
              <a:extLst>
                <a:ext uri="{FF2B5EF4-FFF2-40B4-BE49-F238E27FC236}">
                  <a16:creationId xmlns:a16="http://schemas.microsoft.com/office/drawing/2014/main" id="{13D465AB-FB22-462C-8714-902468A43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>
              <a:extLst>
                <a:ext uri="{FF2B5EF4-FFF2-40B4-BE49-F238E27FC236}">
                  <a16:creationId xmlns:a16="http://schemas.microsoft.com/office/drawing/2014/main" id="{51D1D139-0C37-4F84-B29F-DE86A2820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>
              <a:extLst>
                <a:ext uri="{FF2B5EF4-FFF2-40B4-BE49-F238E27FC236}">
                  <a16:creationId xmlns:a16="http://schemas.microsoft.com/office/drawing/2014/main" id="{ECECE40B-AB47-49A3-B8B3-FFA22225C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>
              <a:extLst>
                <a:ext uri="{FF2B5EF4-FFF2-40B4-BE49-F238E27FC236}">
                  <a16:creationId xmlns:a16="http://schemas.microsoft.com/office/drawing/2014/main" id="{5AEBF144-A7F8-4050-91F9-61A2CB592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/>
                <a:t>choose x</a:t>
              </a:r>
            </a:p>
            <a:p>
              <a:pPr algn="r">
                <a:defRPr/>
              </a:pPr>
              <a:endParaRPr lang="en-US"/>
            </a:p>
          </p:txBody>
        </p:sp>
        <p:sp>
          <p:nvSpPr>
            <p:cNvPr id="80918" name="Line 161">
              <a:extLst>
                <a:ext uri="{FF2B5EF4-FFF2-40B4-BE49-F238E27FC236}">
                  <a16:creationId xmlns:a16="http://schemas.microsoft.com/office/drawing/2014/main" id="{BEB41B07-CF6C-48D8-A647-1BD6AF57B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>
              <a:extLst>
                <a:ext uri="{FF2B5EF4-FFF2-40B4-BE49-F238E27FC236}">
                  <a16:creationId xmlns:a16="http://schemas.microsoft.com/office/drawing/2014/main" id="{1C97BF1E-D253-45D8-9112-E218FAE37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>
              <a:extLst>
                <a:ext uri="{FF2B5EF4-FFF2-40B4-BE49-F238E27FC236}">
                  <a16:creationId xmlns:a16="http://schemas.microsoft.com/office/drawing/2014/main" id="{769C1398-E4A8-4CE8-89E4-F0AD64250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21" name="Text Box 164">
              <a:extLst>
                <a:ext uri="{FF2B5EF4-FFF2-40B4-BE49-F238E27FC236}">
                  <a16:creationId xmlns:a16="http://schemas.microsoft.com/office/drawing/2014/main" id="{A292A1BE-B5C9-469C-B4FC-838C040FB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>
              <a:extLst>
                <a:ext uri="{FF2B5EF4-FFF2-40B4-BE49-F238E27FC236}">
                  <a16:creationId xmlns:a16="http://schemas.microsoft.com/office/drawing/2014/main" id="{B0C8A0E2-026B-401A-8FC4-6D8C6F04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>
              <a:extLst>
                <a:ext uri="{FF2B5EF4-FFF2-40B4-BE49-F238E27FC236}">
                  <a16:creationId xmlns:a16="http://schemas.microsoft.com/office/drawing/2014/main" id="{C6E040D6-280D-4A54-AA8B-4EB257C5D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>
                <a:extLst>
                  <a:ext uri="{FF2B5EF4-FFF2-40B4-BE49-F238E27FC236}">
                    <a16:creationId xmlns:a16="http://schemas.microsoft.com/office/drawing/2014/main" id="{EB797B6E-49A7-4D2E-B92F-D3AD7B3A2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>
                <a:extLst>
                  <a:ext uri="{FF2B5EF4-FFF2-40B4-BE49-F238E27FC236}">
                    <a16:creationId xmlns:a16="http://schemas.microsoft.com/office/drawing/2014/main" id="{FFE9A09B-3495-4816-B826-71BECDB5A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sp>
          <p:nvSpPr>
            <p:cNvPr id="80924" name="Line 169">
              <a:extLst>
                <a:ext uri="{FF2B5EF4-FFF2-40B4-BE49-F238E27FC236}">
                  <a16:creationId xmlns:a16="http://schemas.microsoft.com/office/drawing/2014/main" id="{D164145C-2CDB-475C-AD47-588808D58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>
              <a:extLst>
                <a:ext uri="{FF2B5EF4-FFF2-40B4-BE49-F238E27FC236}">
                  <a16:creationId xmlns:a16="http://schemas.microsoft.com/office/drawing/2014/main" id="{5F713C5D-CC65-4AF2-A451-C37327486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>
              <a:extLst>
                <a:ext uri="{FF2B5EF4-FFF2-40B4-BE49-F238E27FC236}">
                  <a16:creationId xmlns:a16="http://schemas.microsoft.com/office/drawing/2014/main" id="{670E5774-B70A-4B4A-BAAC-13A5155A9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0927" name="Oval 172">
              <a:extLst>
                <a:ext uri="{FF2B5EF4-FFF2-40B4-BE49-F238E27FC236}">
                  <a16:creationId xmlns:a16="http://schemas.microsoft.com/office/drawing/2014/main" id="{02B976AB-CAC0-442C-A20B-4C9615D37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>
              <a:extLst>
                <a:ext uri="{FF2B5EF4-FFF2-40B4-BE49-F238E27FC236}">
                  <a16:creationId xmlns:a16="http://schemas.microsoft.com/office/drawing/2014/main" id="{06DFA02C-83DF-47B2-AB93-C2717F5B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data(x+1)</a:t>
              </a:r>
            </a:p>
          </p:txBody>
        </p:sp>
        <p:grpSp>
          <p:nvGrpSpPr>
            <p:cNvPr id="98336" name="Group 174">
              <a:extLst>
                <a:ext uri="{FF2B5EF4-FFF2-40B4-BE49-F238E27FC236}">
                  <a16:creationId xmlns:a16="http://schemas.microsoft.com/office/drawing/2014/main" id="{25E9D6B1-09AB-4404-833E-2806A4C68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80967" name="Line 175">
                <a:extLst>
                  <a:ext uri="{FF2B5EF4-FFF2-40B4-BE49-F238E27FC236}">
                    <a16:creationId xmlns:a16="http://schemas.microsoft.com/office/drawing/2014/main" id="{C260E541-F272-40FD-B72F-7F5E615F0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>
                <a:extLst>
                  <a:ext uri="{FF2B5EF4-FFF2-40B4-BE49-F238E27FC236}">
                    <a16:creationId xmlns:a16="http://schemas.microsoft.com/office/drawing/2014/main" id="{2F838961-AC6E-423A-86CF-B0051BCF6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connection 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/>
                  <a:t>x completes</a:t>
                </a:r>
              </a:p>
            </p:txBody>
          </p:sp>
        </p:grpSp>
        <p:sp>
          <p:nvSpPr>
            <p:cNvPr id="80930" name="Text Box 177">
              <a:extLst>
                <a:ext uri="{FF2B5EF4-FFF2-40B4-BE49-F238E27FC236}">
                  <a16:creationId xmlns:a16="http://schemas.microsoft.com/office/drawing/2014/main" id="{3DD5CD30-141F-4649-ABB6-68ED2FD88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/>
                <a:t>forgets x</a:t>
              </a:r>
            </a:p>
          </p:txBody>
        </p:sp>
        <p:grpSp>
          <p:nvGrpSpPr>
            <p:cNvPr id="98338" name="Group 178">
              <a:extLst>
                <a:ext uri="{FF2B5EF4-FFF2-40B4-BE49-F238E27FC236}">
                  <a16:creationId xmlns:a16="http://schemas.microsoft.com/office/drawing/2014/main" id="{66FAD6F3-61EE-4A05-BF85-76E307990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>
                <a:extLst>
                  <a:ext uri="{FF2B5EF4-FFF2-40B4-BE49-F238E27FC236}">
                    <a16:creationId xmlns:a16="http://schemas.microsoft.com/office/drawing/2014/main" id="{5BD196C3-969C-4682-B911-29E2B46604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>
                <a:extLst>
                  <a:ext uri="{FF2B5EF4-FFF2-40B4-BE49-F238E27FC236}">
                    <a16:creationId xmlns:a16="http://schemas.microsoft.com/office/drawing/2014/main" id="{62DFBEA4-C4D1-4E1F-AB9C-25BECAE675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8339" name="Group 181">
              <a:extLst>
                <a:ext uri="{FF2B5EF4-FFF2-40B4-BE49-F238E27FC236}">
                  <a16:creationId xmlns:a16="http://schemas.microsoft.com/office/drawing/2014/main" id="{F92BCF46-2B30-4AA2-B334-36DE49FBC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>
                <a:extLst>
                  <a:ext uri="{FF2B5EF4-FFF2-40B4-BE49-F238E27FC236}">
                    <a16:creationId xmlns:a16="http://schemas.microsoft.com/office/drawing/2014/main" id="{B605B856-54DB-422F-97E5-372804DA4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4" name="Rectangle 183">
                <a:extLst>
                  <a:ext uri="{FF2B5EF4-FFF2-40B4-BE49-F238E27FC236}">
                    <a16:creationId xmlns:a16="http://schemas.microsoft.com/office/drawing/2014/main" id="{65936B2F-C8A4-4F6E-9C3F-2F671D5F0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>
                <a:extLst>
                  <a:ext uri="{FF2B5EF4-FFF2-40B4-BE49-F238E27FC236}">
                    <a16:creationId xmlns:a16="http://schemas.microsoft.com/office/drawing/2014/main" id="{1400ABC0-1556-42F6-B0EC-29CFF748C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3" name="Freeform 185">
                <a:extLst>
                  <a:ext uri="{FF2B5EF4-FFF2-40B4-BE49-F238E27FC236}">
                    <a16:creationId xmlns:a16="http://schemas.microsoft.com/office/drawing/2014/main" id="{71B184D5-0E8A-4C35-9876-5ADB8B996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Rectangle 186">
                <a:extLst>
                  <a:ext uri="{FF2B5EF4-FFF2-40B4-BE49-F238E27FC236}">
                    <a16:creationId xmlns:a16="http://schemas.microsoft.com/office/drawing/2014/main" id="{EC9D9D4D-AF63-474F-B732-5E8CC8B03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>
                <a:extLst>
                  <a:ext uri="{FF2B5EF4-FFF2-40B4-BE49-F238E27FC236}">
                    <a16:creationId xmlns:a16="http://schemas.microsoft.com/office/drawing/2014/main" id="{9B7D8DDA-A499-44A0-9771-D07E18243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>
                  <a:extLst>
                    <a:ext uri="{FF2B5EF4-FFF2-40B4-BE49-F238E27FC236}">
                      <a16:creationId xmlns:a16="http://schemas.microsoft.com/office/drawing/2014/main" id="{23E7D448-92DF-462F-BCFE-392559537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>
                  <a:extLst>
                    <a:ext uri="{FF2B5EF4-FFF2-40B4-BE49-F238E27FC236}">
                      <a16:creationId xmlns:a16="http://schemas.microsoft.com/office/drawing/2014/main" id="{D9B0C012-FC77-439F-9BC7-73F216AC0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>
                <a:extLst>
                  <a:ext uri="{FF2B5EF4-FFF2-40B4-BE49-F238E27FC236}">
                    <a16:creationId xmlns:a16="http://schemas.microsoft.com/office/drawing/2014/main" id="{60483B60-A383-4173-AD9D-4DB5E16FC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>
                <a:extLst>
                  <a:ext uri="{FF2B5EF4-FFF2-40B4-BE49-F238E27FC236}">
                    <a16:creationId xmlns:a16="http://schemas.microsoft.com/office/drawing/2014/main" id="{B8E52F78-9B51-4AB2-9C62-0BEA9D52D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>
                  <a:extLst>
                    <a:ext uri="{FF2B5EF4-FFF2-40B4-BE49-F238E27FC236}">
                      <a16:creationId xmlns:a16="http://schemas.microsoft.com/office/drawing/2014/main" id="{5BB6381F-29C5-4DD6-9BEF-F865A38B4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>
                  <a:extLst>
                    <a:ext uri="{FF2B5EF4-FFF2-40B4-BE49-F238E27FC236}">
                      <a16:creationId xmlns:a16="http://schemas.microsoft.com/office/drawing/2014/main" id="{92F21D92-7919-496A-A23E-883F6F876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>
                <a:extLst>
                  <a:ext uri="{FF2B5EF4-FFF2-40B4-BE49-F238E27FC236}">
                    <a16:creationId xmlns:a16="http://schemas.microsoft.com/office/drawing/2014/main" id="{F2E6FC56-58A7-43D7-984C-9438872A9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>
                <a:extLst>
                  <a:ext uri="{FF2B5EF4-FFF2-40B4-BE49-F238E27FC236}">
                    <a16:creationId xmlns:a16="http://schemas.microsoft.com/office/drawing/2014/main" id="{F9292D54-5DE5-48AB-BFC0-4BD450AF5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>
                <a:extLst>
                  <a:ext uri="{FF2B5EF4-FFF2-40B4-BE49-F238E27FC236}">
                    <a16:creationId xmlns:a16="http://schemas.microsoft.com/office/drawing/2014/main" id="{48BA4F58-7E98-4B9C-B7CE-96C55204C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>
                  <a:extLst>
                    <a:ext uri="{FF2B5EF4-FFF2-40B4-BE49-F238E27FC236}">
                      <a16:creationId xmlns:a16="http://schemas.microsoft.com/office/drawing/2014/main" id="{449A116C-147B-45F4-9EAB-9EE290463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>
                  <a:extLst>
                    <a:ext uri="{FF2B5EF4-FFF2-40B4-BE49-F238E27FC236}">
                      <a16:creationId xmlns:a16="http://schemas.microsoft.com/office/drawing/2014/main" id="{79CE08C1-01BB-4142-90BF-A117EBA0B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>
                <a:extLst>
                  <a:ext uri="{FF2B5EF4-FFF2-40B4-BE49-F238E27FC236}">
                    <a16:creationId xmlns:a16="http://schemas.microsoft.com/office/drawing/2014/main" id="{D1CCB361-80DF-41C0-A642-8E0D864F7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8352" name="Group 200">
                <a:extLst>
                  <a:ext uri="{FF2B5EF4-FFF2-40B4-BE49-F238E27FC236}">
                    <a16:creationId xmlns:a16="http://schemas.microsoft.com/office/drawing/2014/main" id="{453BFA58-A502-4D97-BF6F-F1CAFF94B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>
                  <a:extLst>
                    <a:ext uri="{FF2B5EF4-FFF2-40B4-BE49-F238E27FC236}">
                      <a16:creationId xmlns:a16="http://schemas.microsoft.com/office/drawing/2014/main" id="{3149BA03-5407-4BB7-93C1-29DC0054B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>
                  <a:extLst>
                    <a:ext uri="{FF2B5EF4-FFF2-40B4-BE49-F238E27FC236}">
                      <a16:creationId xmlns:a16="http://schemas.microsoft.com/office/drawing/2014/main" id="{A978B63C-E4C7-4E3E-A06D-ACB417A65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>
                <a:extLst>
                  <a:ext uri="{FF2B5EF4-FFF2-40B4-BE49-F238E27FC236}">
                    <a16:creationId xmlns:a16="http://schemas.microsoft.com/office/drawing/2014/main" id="{38F3E421-3E32-4092-8851-3E375AFC2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>
                <a:extLst>
                  <a:ext uri="{FF2B5EF4-FFF2-40B4-BE49-F238E27FC236}">
                    <a16:creationId xmlns:a16="http://schemas.microsoft.com/office/drawing/2014/main" id="{2E8197C8-FD0C-4B9E-AA86-DAFEB069B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5" name="Freeform 205">
                <a:extLst>
                  <a:ext uri="{FF2B5EF4-FFF2-40B4-BE49-F238E27FC236}">
                    <a16:creationId xmlns:a16="http://schemas.microsoft.com/office/drawing/2014/main" id="{4C8B7CC0-7538-43FA-967F-7F00B70C1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Oval 206">
                <a:extLst>
                  <a:ext uri="{FF2B5EF4-FFF2-40B4-BE49-F238E27FC236}">
                    <a16:creationId xmlns:a16="http://schemas.microsoft.com/office/drawing/2014/main" id="{0C22AD66-EA16-4069-BDDE-DE5D2E924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>
                <a:extLst>
                  <a:ext uri="{FF2B5EF4-FFF2-40B4-BE49-F238E27FC236}">
                    <a16:creationId xmlns:a16="http://schemas.microsoft.com/office/drawing/2014/main" id="{07CE8D45-5D11-46E1-9C1A-D72EA8ED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1" name="AutoShape 208">
                <a:extLst>
                  <a:ext uri="{FF2B5EF4-FFF2-40B4-BE49-F238E27FC236}">
                    <a16:creationId xmlns:a16="http://schemas.microsoft.com/office/drawing/2014/main" id="{9324FCE8-2EB8-4BD0-A890-A8F500691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>
                <a:extLst>
                  <a:ext uri="{FF2B5EF4-FFF2-40B4-BE49-F238E27FC236}">
                    <a16:creationId xmlns:a16="http://schemas.microsoft.com/office/drawing/2014/main" id="{33416A52-0A56-4A45-BDDD-39E70E341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>
                <a:extLst>
                  <a:ext uri="{FF2B5EF4-FFF2-40B4-BE49-F238E27FC236}">
                    <a16:creationId xmlns:a16="http://schemas.microsoft.com/office/drawing/2014/main" id="{86F508B8-9081-4280-A420-9689DA42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>
                <a:extLst>
                  <a:ext uri="{FF2B5EF4-FFF2-40B4-BE49-F238E27FC236}">
                    <a16:creationId xmlns:a16="http://schemas.microsoft.com/office/drawing/2014/main" id="{3128C15A-698D-48E3-9EE8-BC664DAF6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>
                <a:extLst>
                  <a:ext uri="{FF2B5EF4-FFF2-40B4-BE49-F238E27FC236}">
                    <a16:creationId xmlns:a16="http://schemas.microsoft.com/office/drawing/2014/main" id="{ACFEE144-BFF2-48AE-B886-6DCE59ECC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>
                <a:extLst>
                  <a:ext uri="{FF2B5EF4-FFF2-40B4-BE49-F238E27FC236}">
                    <a16:creationId xmlns:a16="http://schemas.microsoft.com/office/drawing/2014/main" id="{78DE9323-AED5-456D-A16F-027B3384C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>
            <a:extLst>
              <a:ext uri="{FF2B5EF4-FFF2-40B4-BE49-F238E27FC236}">
                <a16:creationId xmlns:a16="http://schemas.microsoft.com/office/drawing/2014/main" id="{AC13C447-9F6C-4689-A071-077D0666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5" name="Slide Number Placeholder 6">
            <a:extLst>
              <a:ext uri="{FF2B5EF4-FFF2-40B4-BE49-F238E27FC236}">
                <a16:creationId xmlns:a16="http://schemas.microsoft.com/office/drawing/2014/main" id="{0C26943E-2A5B-4149-B18E-0166A055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B4A4993-DAC8-409A-B4BE-D2355C4D31E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pic>
        <p:nvPicPr>
          <p:cNvPr id="22531" name="Picture 175" descr="underline_base">
            <a:extLst>
              <a:ext uri="{FF2B5EF4-FFF2-40B4-BE49-F238E27FC236}">
                <a16:creationId xmlns:a16="http://schemas.microsoft.com/office/drawing/2014/main" id="{6219C94C-AE17-4331-8B82-08DAFB0E3E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Freeform 157">
            <a:extLst>
              <a:ext uri="{FF2B5EF4-FFF2-40B4-BE49-F238E27FC236}">
                <a16:creationId xmlns:a16="http://schemas.microsoft.com/office/drawing/2014/main" id="{CEE9EB8D-3972-497E-83FA-019D9525CEFA}"/>
              </a:ext>
            </a:extLst>
          </p:cNvPr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9336C8E7-5EEA-4DA7-98FE-9863BF78D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Multiplexing/demultiplexing</a:t>
            </a:r>
          </a:p>
        </p:txBody>
      </p:sp>
      <p:sp>
        <p:nvSpPr>
          <p:cNvPr id="8199" name="Text Box 37">
            <a:extLst>
              <a:ext uri="{FF2B5EF4-FFF2-40B4-BE49-F238E27FC236}">
                <a16:creationId xmlns:a16="http://schemas.microsoft.com/office/drawing/2014/main" id="{061F3E08-35AB-4996-B2D2-2E19D708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Arial" charset="0"/>
              </a:rPr>
              <a:t>process</a:t>
            </a:r>
          </a:p>
        </p:txBody>
      </p:sp>
      <p:sp>
        <p:nvSpPr>
          <p:cNvPr id="8200" name="Text Box 38">
            <a:extLst>
              <a:ext uri="{FF2B5EF4-FFF2-40B4-BE49-F238E27FC236}">
                <a16:creationId xmlns:a16="http://schemas.microsoft.com/office/drawing/2014/main" id="{287C1FA1-E4DF-4EC8-BD6A-168D74B8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socket</a:t>
            </a:r>
          </a:p>
        </p:txBody>
      </p:sp>
      <p:grpSp>
        <p:nvGrpSpPr>
          <p:cNvPr id="362673" name="Group 177">
            <a:extLst>
              <a:ext uri="{FF2B5EF4-FFF2-40B4-BE49-F238E27FC236}">
                <a16:creationId xmlns:a16="http://schemas.microsoft.com/office/drawing/2014/main" id="{8D34E312-5029-41D3-A87E-10316BA5A2CA}"/>
              </a:ext>
            </a:extLst>
          </p:cNvPr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>
              <a:extLst>
                <a:ext uri="{FF2B5EF4-FFF2-40B4-BE49-F238E27FC236}">
                  <a16:creationId xmlns:a16="http://schemas.microsoft.com/office/drawing/2014/main" id="{FD976E2C-4FBC-4328-AD8F-B6AB56D6D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>
              <a:extLst>
                <a:ext uri="{FF2B5EF4-FFF2-40B4-BE49-F238E27FC236}">
                  <a16:creationId xmlns:a16="http://schemas.microsoft.com/office/drawing/2014/main" id="{61A19278-8A84-41F8-B137-A36F05B12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>
                <a:extLst>
                  <a:ext uri="{FF2B5EF4-FFF2-40B4-BE49-F238E27FC236}">
                    <a16:creationId xmlns:a16="http://schemas.microsoft.com/office/drawing/2014/main" id="{9AEF0875-C990-4BBB-B614-B4FD7D71F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>
                <a:extLst>
                  <a:ext uri="{FF2B5EF4-FFF2-40B4-BE49-F238E27FC236}">
                    <a16:creationId xmlns:a16="http://schemas.microsoft.com/office/drawing/2014/main" id="{4A4DF5BC-4438-4455-AD74-8A6EA9D05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>
            <a:extLst>
              <a:ext uri="{FF2B5EF4-FFF2-40B4-BE49-F238E27FC236}">
                <a16:creationId xmlns:a16="http://schemas.microsoft.com/office/drawing/2014/main" id="{DB61C4B8-CA2B-4EA0-8374-31CC0C603944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>
              <a:extLst>
                <a:ext uri="{FF2B5EF4-FFF2-40B4-BE49-F238E27FC236}">
                  <a16:creationId xmlns:a16="http://schemas.microsoft.com/office/drawing/2014/main" id="{AE26789B-46BC-44E5-B14A-C2A5E8302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>
                  <a:latin typeface="Gill Sans MT" charset="0"/>
                </a:rPr>
                <a:t>sockets, add transport header (later used for demultiplexing)</a:t>
              </a:r>
            </a:p>
          </p:txBody>
        </p:sp>
        <p:sp>
          <p:nvSpPr>
            <p:cNvPr id="8319" name="Rectangle 46">
              <a:extLst>
                <a:ext uri="{FF2B5EF4-FFF2-40B4-BE49-F238E27FC236}">
                  <a16:creationId xmlns:a16="http://schemas.microsoft.com/office/drawing/2014/main" id="{7D4515A9-6203-4D4D-A2E1-74F272831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>
              <a:extLst>
                <a:ext uri="{FF2B5EF4-FFF2-40B4-BE49-F238E27FC236}">
                  <a16:creationId xmlns:a16="http://schemas.microsoft.com/office/drawing/2014/main" id="{BA97603C-73CB-41BF-977C-7B628C9A3B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>
                <a:extLst>
                  <a:ext uri="{FF2B5EF4-FFF2-40B4-BE49-F238E27FC236}">
                    <a16:creationId xmlns:a16="http://schemas.microsoft.com/office/drawing/2014/main" id="{15CAFA06-406C-499B-A6A2-8F0BDEBF4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>
                <a:extLst>
                  <a:ext uri="{FF2B5EF4-FFF2-40B4-BE49-F238E27FC236}">
                    <a16:creationId xmlns:a16="http://schemas.microsoft.com/office/drawing/2014/main" id="{A1BAA5D3-18B1-4D68-B129-5BAE87DC6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>
                    <a:solidFill>
                      <a:srgbClr val="CC0000"/>
                    </a:solidFill>
                    <a:latin typeface="Gill Sans MT" charset="0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>
            <a:extLst>
              <a:ext uri="{FF2B5EF4-FFF2-40B4-BE49-F238E27FC236}">
                <a16:creationId xmlns:a16="http://schemas.microsoft.com/office/drawing/2014/main" id="{FBB7A4EA-DD33-4D93-96C4-07133B13A057}"/>
              </a:ext>
            </a:extLst>
          </p:cNvPr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>
              <a:extLst>
                <a:ext uri="{FF2B5EF4-FFF2-40B4-BE49-F238E27FC236}">
                  <a16:creationId xmlns:a16="http://schemas.microsoft.com/office/drawing/2014/main" id="{D7E5D199-2949-454B-997E-212883C06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>
              <a:extLst>
                <a:ext uri="{FF2B5EF4-FFF2-40B4-BE49-F238E27FC236}">
                  <a16:creationId xmlns:a16="http://schemas.microsoft.com/office/drawing/2014/main" id="{73007CD3-7C93-43E8-B7E7-28229134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>
              <a:extLst>
                <a:ext uri="{FF2B5EF4-FFF2-40B4-BE49-F238E27FC236}">
                  <a16:creationId xmlns:a16="http://schemas.microsoft.com/office/drawing/2014/main" id="{F7D70A05-EB2A-434B-BD8E-92F0CDDB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>
              <a:extLst>
                <a:ext uri="{FF2B5EF4-FFF2-40B4-BE49-F238E27FC236}">
                  <a16:creationId xmlns:a16="http://schemas.microsoft.com/office/drawing/2014/main" id="{B2D24B2F-D4F5-4B23-841F-179E2108E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>
            <a:extLst>
              <a:ext uri="{FF2B5EF4-FFF2-40B4-BE49-F238E27FC236}">
                <a16:creationId xmlns:a16="http://schemas.microsoft.com/office/drawing/2014/main" id="{6A710D28-1E85-4A27-B246-EDB675DC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40" name="Rectangle 24">
            <a:extLst>
              <a:ext uri="{FF2B5EF4-FFF2-40B4-BE49-F238E27FC236}">
                <a16:creationId xmlns:a16="http://schemas.microsoft.com/office/drawing/2014/main" id="{3F1E9BBB-A320-437F-BD2D-44A4B0E6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41" name="Line 25">
            <a:extLst>
              <a:ext uri="{FF2B5EF4-FFF2-40B4-BE49-F238E27FC236}">
                <a16:creationId xmlns:a16="http://schemas.microsoft.com/office/drawing/2014/main" id="{93CDF58A-28C2-46AA-ABAE-976641DA0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6">
            <a:extLst>
              <a:ext uri="{FF2B5EF4-FFF2-40B4-BE49-F238E27FC236}">
                <a16:creationId xmlns:a16="http://schemas.microsoft.com/office/drawing/2014/main" id="{9C53A49F-D445-47D4-8DFE-5DAF5002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43" name="Line 27">
            <a:extLst>
              <a:ext uri="{FF2B5EF4-FFF2-40B4-BE49-F238E27FC236}">
                <a16:creationId xmlns:a16="http://schemas.microsoft.com/office/drawing/2014/main" id="{6DD79E10-3ED9-4DF4-A587-71B914F20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6">
            <a:extLst>
              <a:ext uri="{FF2B5EF4-FFF2-40B4-BE49-F238E27FC236}">
                <a16:creationId xmlns:a16="http://schemas.microsoft.com/office/drawing/2014/main" id="{20FF919B-CBF8-44A5-A176-A8D2988E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45" name="Text Box 26">
            <a:extLst>
              <a:ext uri="{FF2B5EF4-FFF2-40B4-BE49-F238E27FC236}">
                <a16:creationId xmlns:a16="http://schemas.microsoft.com/office/drawing/2014/main" id="{DA0C4290-7054-4F90-ADDF-9791B4B89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46" name="Text Box 26">
            <a:extLst>
              <a:ext uri="{FF2B5EF4-FFF2-40B4-BE49-F238E27FC236}">
                <a16:creationId xmlns:a16="http://schemas.microsoft.com/office/drawing/2014/main" id="{89BEAEA1-6FD7-4DBF-B196-ECF67EF7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47" name="Text Box 26">
            <a:extLst>
              <a:ext uri="{FF2B5EF4-FFF2-40B4-BE49-F238E27FC236}">
                <a16:creationId xmlns:a16="http://schemas.microsoft.com/office/drawing/2014/main" id="{6C3752A5-DD19-4502-AF5F-C1658E9A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13" name="Oval 120">
            <a:extLst>
              <a:ext uri="{FF2B5EF4-FFF2-40B4-BE49-F238E27FC236}">
                <a16:creationId xmlns:a16="http://schemas.microsoft.com/office/drawing/2014/main" id="{D9BFF576-33A3-44E8-8D9F-EF35DDC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>
            <a:extLst>
              <a:ext uri="{FF2B5EF4-FFF2-40B4-BE49-F238E27FC236}">
                <a16:creationId xmlns:a16="http://schemas.microsoft.com/office/drawing/2014/main" id="{0115547A-CE2C-43BF-AFAF-93D8121A3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7">
            <a:extLst>
              <a:ext uri="{FF2B5EF4-FFF2-40B4-BE49-F238E27FC236}">
                <a16:creationId xmlns:a16="http://schemas.microsoft.com/office/drawing/2014/main" id="{D14977E4-3526-41A8-B700-9F033567B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128">
            <a:extLst>
              <a:ext uri="{FF2B5EF4-FFF2-40B4-BE49-F238E27FC236}">
                <a16:creationId xmlns:a16="http://schemas.microsoft.com/office/drawing/2014/main" id="{A44AD5CB-9C96-43FF-B762-85C76566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>
            <a:extLst>
              <a:ext uri="{FF2B5EF4-FFF2-40B4-BE49-F238E27FC236}">
                <a16:creationId xmlns:a16="http://schemas.microsoft.com/office/drawing/2014/main" id="{9FA4391B-43D6-4E01-9244-3C20ECE8807C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>
              <a:extLst>
                <a:ext uri="{FF2B5EF4-FFF2-40B4-BE49-F238E27FC236}">
                  <a16:creationId xmlns:a16="http://schemas.microsoft.com/office/drawing/2014/main" id="{3789E357-5D3F-42E3-A1E8-E82955D76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>
              <a:extLst>
                <a:ext uri="{FF2B5EF4-FFF2-40B4-BE49-F238E27FC236}">
                  <a16:creationId xmlns:a16="http://schemas.microsoft.com/office/drawing/2014/main" id="{D53B2145-F367-425F-8719-1460478D9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>
              <a:extLst>
                <a:ext uri="{FF2B5EF4-FFF2-40B4-BE49-F238E27FC236}">
                  <a16:creationId xmlns:a16="http://schemas.microsoft.com/office/drawing/2014/main" id="{AA0D6543-4550-4A03-B07A-6B4C12942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>
              <a:extLst>
                <a:ext uri="{FF2B5EF4-FFF2-40B4-BE49-F238E27FC236}">
                  <a16:creationId xmlns:a16="http://schemas.microsoft.com/office/drawing/2014/main" id="{15F68C63-EB34-45EA-9AF4-70A96E546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>
            <a:extLst>
              <a:ext uri="{FF2B5EF4-FFF2-40B4-BE49-F238E27FC236}">
                <a16:creationId xmlns:a16="http://schemas.microsoft.com/office/drawing/2014/main" id="{7022A889-6670-4E0A-A04F-35D30C774CEC}"/>
              </a:ext>
            </a:extLst>
          </p:cNvPr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>
              <a:extLst>
                <a:ext uri="{FF2B5EF4-FFF2-40B4-BE49-F238E27FC236}">
                  <a16:creationId xmlns:a16="http://schemas.microsoft.com/office/drawing/2014/main" id="{D3465DB3-7083-4264-99A8-F81D9540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>
              <a:extLst>
                <a:ext uri="{FF2B5EF4-FFF2-40B4-BE49-F238E27FC236}">
                  <a16:creationId xmlns:a16="http://schemas.microsoft.com/office/drawing/2014/main" id="{9124E31A-B973-400C-B5A5-285DD94BE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>
              <a:extLst>
                <a:ext uri="{FF2B5EF4-FFF2-40B4-BE49-F238E27FC236}">
                  <a16:creationId xmlns:a16="http://schemas.microsoft.com/office/drawing/2014/main" id="{7D6A187B-4D10-46AB-8F1E-AF713F80F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>
              <a:extLst>
                <a:ext uri="{FF2B5EF4-FFF2-40B4-BE49-F238E27FC236}">
                  <a16:creationId xmlns:a16="http://schemas.microsoft.com/office/drawing/2014/main" id="{989B2CE1-B962-4D63-8BBA-76C08A87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4" name="Freeform 141">
            <a:extLst>
              <a:ext uri="{FF2B5EF4-FFF2-40B4-BE49-F238E27FC236}">
                <a16:creationId xmlns:a16="http://schemas.microsoft.com/office/drawing/2014/main" id="{04615BB6-AA6E-4E5B-8A1B-BADB626D4936}"/>
              </a:ext>
            </a:extLst>
          </p:cNvPr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5" name="Freeform 142">
            <a:extLst>
              <a:ext uri="{FF2B5EF4-FFF2-40B4-BE49-F238E27FC236}">
                <a16:creationId xmlns:a16="http://schemas.microsoft.com/office/drawing/2014/main" id="{D0C0F075-3EC7-4F62-A2DF-7AC49500A6D9}"/>
              </a:ext>
            </a:extLst>
          </p:cNvPr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56" name="Rectangle 23">
            <a:extLst>
              <a:ext uri="{FF2B5EF4-FFF2-40B4-BE49-F238E27FC236}">
                <a16:creationId xmlns:a16="http://schemas.microsoft.com/office/drawing/2014/main" id="{C515F3A2-044F-4AA0-BE3F-7BE0D9D9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57" name="Rectangle 24">
            <a:extLst>
              <a:ext uri="{FF2B5EF4-FFF2-40B4-BE49-F238E27FC236}">
                <a16:creationId xmlns:a16="http://schemas.microsoft.com/office/drawing/2014/main" id="{09DDD717-C810-47A5-9E85-959C5AAF2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58" name="Line 25">
            <a:extLst>
              <a:ext uri="{FF2B5EF4-FFF2-40B4-BE49-F238E27FC236}">
                <a16:creationId xmlns:a16="http://schemas.microsoft.com/office/drawing/2014/main" id="{F18675A3-5118-47B3-8A9D-43470CBAF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26">
            <a:extLst>
              <a:ext uri="{FF2B5EF4-FFF2-40B4-BE49-F238E27FC236}">
                <a16:creationId xmlns:a16="http://schemas.microsoft.com/office/drawing/2014/main" id="{65614155-2DA0-4759-B5AC-D1DFB540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60" name="Line 27">
            <a:extLst>
              <a:ext uri="{FF2B5EF4-FFF2-40B4-BE49-F238E27FC236}">
                <a16:creationId xmlns:a16="http://schemas.microsoft.com/office/drawing/2014/main" id="{7DBE263B-7840-4250-A29D-754E486DA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28">
            <a:extLst>
              <a:ext uri="{FF2B5EF4-FFF2-40B4-BE49-F238E27FC236}">
                <a16:creationId xmlns:a16="http://schemas.microsoft.com/office/drawing/2014/main" id="{5631FA8F-A1B8-4C41-A4DD-6407F9538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29">
            <a:extLst>
              <a:ext uri="{FF2B5EF4-FFF2-40B4-BE49-F238E27FC236}">
                <a16:creationId xmlns:a16="http://schemas.microsoft.com/office/drawing/2014/main" id="{09D0AA71-BED4-4683-B170-6779D0308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Text Box 26">
            <a:extLst>
              <a:ext uri="{FF2B5EF4-FFF2-40B4-BE49-F238E27FC236}">
                <a16:creationId xmlns:a16="http://schemas.microsoft.com/office/drawing/2014/main" id="{4839A036-FBD4-42FD-875D-B7CD0765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64" name="Text Box 26">
            <a:extLst>
              <a:ext uri="{FF2B5EF4-FFF2-40B4-BE49-F238E27FC236}">
                <a16:creationId xmlns:a16="http://schemas.microsoft.com/office/drawing/2014/main" id="{102BF72F-3941-4B05-830C-6B484FAD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65" name="Text Box 26">
            <a:extLst>
              <a:ext uri="{FF2B5EF4-FFF2-40B4-BE49-F238E27FC236}">
                <a16:creationId xmlns:a16="http://schemas.microsoft.com/office/drawing/2014/main" id="{5DD4F76D-4CED-4321-821A-92F1B4394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66" name="Text Box 26">
            <a:extLst>
              <a:ext uri="{FF2B5EF4-FFF2-40B4-BE49-F238E27FC236}">
                <a16:creationId xmlns:a16="http://schemas.microsoft.com/office/drawing/2014/main" id="{8FBFF4CD-B308-41AA-8EDB-9E845677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32" name="Oval 101">
            <a:extLst>
              <a:ext uri="{FF2B5EF4-FFF2-40B4-BE49-F238E27FC236}">
                <a16:creationId xmlns:a16="http://schemas.microsoft.com/office/drawing/2014/main" id="{57758B6D-9E5C-454B-8B66-5A626CE3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>
            <a:extLst>
              <a:ext uri="{FF2B5EF4-FFF2-40B4-BE49-F238E27FC236}">
                <a16:creationId xmlns:a16="http://schemas.microsoft.com/office/drawing/2014/main" id="{DAB9FCB8-B56D-485D-8B57-BB5AAAC8ED85}"/>
              </a:ext>
            </a:extLst>
          </p:cNvPr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70">
            <a:extLst>
              <a:ext uri="{FF2B5EF4-FFF2-40B4-BE49-F238E27FC236}">
                <a16:creationId xmlns:a16="http://schemas.microsoft.com/office/drawing/2014/main" id="{4D72AF9C-14E9-4215-8778-5AD02433586E}"/>
              </a:ext>
            </a:extLst>
          </p:cNvPr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Rectangle 23">
            <a:extLst>
              <a:ext uri="{FF2B5EF4-FFF2-40B4-BE49-F238E27FC236}">
                <a16:creationId xmlns:a16="http://schemas.microsoft.com/office/drawing/2014/main" id="{B0003E15-48D9-4F4A-84CE-DCC29367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71" name="Rectangle 24">
            <a:extLst>
              <a:ext uri="{FF2B5EF4-FFF2-40B4-BE49-F238E27FC236}">
                <a16:creationId xmlns:a16="http://schemas.microsoft.com/office/drawing/2014/main" id="{1E4A1017-08FB-4BD2-A365-0F6C45635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72" name="Line 25">
            <a:extLst>
              <a:ext uri="{FF2B5EF4-FFF2-40B4-BE49-F238E27FC236}">
                <a16:creationId xmlns:a16="http://schemas.microsoft.com/office/drawing/2014/main" id="{65048E0F-43FF-4C14-9EB0-D46E33041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Text Box 26">
            <a:extLst>
              <a:ext uri="{FF2B5EF4-FFF2-40B4-BE49-F238E27FC236}">
                <a16:creationId xmlns:a16="http://schemas.microsoft.com/office/drawing/2014/main" id="{4DDC8856-E032-4ADB-B46F-C3810791D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transport</a:t>
            </a:r>
          </a:p>
        </p:txBody>
      </p:sp>
      <p:sp>
        <p:nvSpPr>
          <p:cNvPr id="22574" name="Line 27">
            <a:extLst>
              <a:ext uri="{FF2B5EF4-FFF2-40B4-BE49-F238E27FC236}">
                <a16:creationId xmlns:a16="http://schemas.microsoft.com/office/drawing/2014/main" id="{A1BC73B2-70DA-449A-B657-49975C8B9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28">
            <a:extLst>
              <a:ext uri="{FF2B5EF4-FFF2-40B4-BE49-F238E27FC236}">
                <a16:creationId xmlns:a16="http://schemas.microsoft.com/office/drawing/2014/main" id="{254A9D49-FCD6-4CBE-BE13-77EC68D33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29">
            <a:extLst>
              <a:ext uri="{FF2B5EF4-FFF2-40B4-BE49-F238E27FC236}">
                <a16:creationId xmlns:a16="http://schemas.microsoft.com/office/drawing/2014/main" id="{4867FF7F-8351-4C2D-BC7A-802A8F40F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Text Box 26">
            <a:extLst>
              <a:ext uri="{FF2B5EF4-FFF2-40B4-BE49-F238E27FC236}">
                <a16:creationId xmlns:a16="http://schemas.microsoft.com/office/drawing/2014/main" id="{A62AF5F7-BC6C-4468-8580-ECD190B2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application</a:t>
            </a:r>
          </a:p>
        </p:txBody>
      </p:sp>
      <p:sp>
        <p:nvSpPr>
          <p:cNvPr id="22578" name="Text Box 26">
            <a:extLst>
              <a:ext uri="{FF2B5EF4-FFF2-40B4-BE49-F238E27FC236}">
                <a16:creationId xmlns:a16="http://schemas.microsoft.com/office/drawing/2014/main" id="{6AEE0951-7B28-41D1-B9FB-57EA555E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physical</a:t>
            </a:r>
          </a:p>
        </p:txBody>
      </p:sp>
      <p:sp>
        <p:nvSpPr>
          <p:cNvPr id="22579" name="Text Box 26">
            <a:extLst>
              <a:ext uri="{FF2B5EF4-FFF2-40B4-BE49-F238E27FC236}">
                <a16:creationId xmlns:a16="http://schemas.microsoft.com/office/drawing/2014/main" id="{04DF3740-B06C-40A6-A677-B560A7F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link</a:t>
            </a:r>
          </a:p>
        </p:txBody>
      </p:sp>
      <p:sp>
        <p:nvSpPr>
          <p:cNvPr id="22580" name="Text Box 26">
            <a:extLst>
              <a:ext uri="{FF2B5EF4-FFF2-40B4-BE49-F238E27FC236}">
                <a16:creationId xmlns:a16="http://schemas.microsoft.com/office/drawing/2014/main" id="{7600074B-1632-4698-A72C-32CCFE99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400"/>
              <a:t>network</a:t>
            </a:r>
          </a:p>
        </p:txBody>
      </p:sp>
      <p:sp>
        <p:nvSpPr>
          <p:cNvPr id="8246" name="Oval 23">
            <a:extLst>
              <a:ext uri="{FF2B5EF4-FFF2-40B4-BE49-F238E27FC236}">
                <a16:creationId xmlns:a16="http://schemas.microsoft.com/office/drawing/2014/main" id="{C4952A80-D99D-465D-B48E-CE26481D0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>
            <a:extLst>
              <a:ext uri="{FF2B5EF4-FFF2-40B4-BE49-F238E27FC236}">
                <a16:creationId xmlns:a16="http://schemas.microsoft.com/office/drawing/2014/main" id="{ED275D54-3383-4990-8944-141217811521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>
              <a:extLst>
                <a:ext uri="{FF2B5EF4-FFF2-40B4-BE49-F238E27FC236}">
                  <a16:creationId xmlns:a16="http://schemas.microsoft.com/office/drawing/2014/main" id="{A7B5DB66-EA3D-47B3-B0D2-DAE00A036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>
              <a:extLst>
                <a:ext uri="{FF2B5EF4-FFF2-40B4-BE49-F238E27FC236}">
                  <a16:creationId xmlns:a16="http://schemas.microsoft.com/office/drawing/2014/main" id="{EEC68C3D-325B-4CC5-92E2-EDD6456B3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>
              <a:extLst>
                <a:ext uri="{FF2B5EF4-FFF2-40B4-BE49-F238E27FC236}">
                  <a16:creationId xmlns:a16="http://schemas.microsoft.com/office/drawing/2014/main" id="{998AB668-23A0-45AA-B3AF-2A51BBC3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>
              <a:extLst>
                <a:ext uri="{FF2B5EF4-FFF2-40B4-BE49-F238E27FC236}">
                  <a16:creationId xmlns:a16="http://schemas.microsoft.com/office/drawing/2014/main" id="{3742C13E-3E02-4970-95BF-EF1DCA85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>
            <a:extLst>
              <a:ext uri="{FF2B5EF4-FFF2-40B4-BE49-F238E27FC236}">
                <a16:creationId xmlns:a16="http://schemas.microsoft.com/office/drawing/2014/main" id="{16989E59-FBA3-4B1E-9C59-C0746DAE184D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>
              <a:extLst>
                <a:ext uri="{FF2B5EF4-FFF2-40B4-BE49-F238E27FC236}">
                  <a16:creationId xmlns:a16="http://schemas.microsoft.com/office/drawing/2014/main" id="{7A1821D6-2A0B-45C0-B49C-AA8E0CAA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>
              <a:extLst>
                <a:ext uri="{FF2B5EF4-FFF2-40B4-BE49-F238E27FC236}">
                  <a16:creationId xmlns:a16="http://schemas.microsoft.com/office/drawing/2014/main" id="{D1682C61-C1A3-466F-AF02-82B22C1B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>
              <a:extLst>
                <a:ext uri="{FF2B5EF4-FFF2-40B4-BE49-F238E27FC236}">
                  <a16:creationId xmlns:a16="http://schemas.microsoft.com/office/drawing/2014/main" id="{FEC4F260-B666-48A5-8B5C-7631148D2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>
              <a:extLst>
                <a:ext uri="{FF2B5EF4-FFF2-40B4-BE49-F238E27FC236}">
                  <a16:creationId xmlns:a16="http://schemas.microsoft.com/office/drawing/2014/main" id="{5633A3D9-40ED-4333-B9A7-F48E5832B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>
            <a:extLst>
              <a:ext uri="{FF2B5EF4-FFF2-40B4-BE49-F238E27FC236}">
                <a16:creationId xmlns:a16="http://schemas.microsoft.com/office/drawing/2014/main" id="{1D5DF7D6-CC4B-443C-B7F4-C1A68EAE4014}"/>
              </a:ext>
            </a:extLst>
          </p:cNvPr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85" name="Freeform 147">
            <a:extLst>
              <a:ext uri="{FF2B5EF4-FFF2-40B4-BE49-F238E27FC236}">
                <a16:creationId xmlns:a16="http://schemas.microsoft.com/office/drawing/2014/main" id="{595C34B6-DD50-4460-B25F-72AE1BF65496}"/>
              </a:ext>
            </a:extLst>
          </p:cNvPr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51" name="Oval 36">
            <a:extLst>
              <a:ext uri="{FF2B5EF4-FFF2-40B4-BE49-F238E27FC236}">
                <a16:creationId xmlns:a16="http://schemas.microsoft.com/office/drawing/2014/main" id="{C3BFEB52-9BE6-4294-A5F9-512CB6914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>
            <a:extLst>
              <a:ext uri="{FF2B5EF4-FFF2-40B4-BE49-F238E27FC236}">
                <a16:creationId xmlns:a16="http://schemas.microsoft.com/office/drawing/2014/main" id="{A5BA0423-2F4C-46DB-94A0-97D8503BC55F}"/>
              </a:ext>
            </a:extLst>
          </p:cNvPr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>
              <a:extLst>
                <a:ext uri="{FF2B5EF4-FFF2-40B4-BE49-F238E27FC236}">
                  <a16:creationId xmlns:a16="http://schemas.microsoft.com/office/drawing/2014/main" id="{27FBEC16-27E4-444E-84E5-516F6BF45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>
              <a:extLst>
                <a:ext uri="{FF2B5EF4-FFF2-40B4-BE49-F238E27FC236}">
                  <a16:creationId xmlns:a16="http://schemas.microsoft.com/office/drawing/2014/main" id="{9ABF3FC1-C739-4AD9-9573-196AAB903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>
              <a:extLst>
                <a:ext uri="{FF2B5EF4-FFF2-40B4-BE49-F238E27FC236}">
                  <a16:creationId xmlns:a16="http://schemas.microsoft.com/office/drawing/2014/main" id="{21722CE2-BBD8-4CD2-9F41-C5F836484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>
            <a:extLst>
              <a:ext uri="{FF2B5EF4-FFF2-40B4-BE49-F238E27FC236}">
                <a16:creationId xmlns:a16="http://schemas.microsoft.com/office/drawing/2014/main" id="{2BD60C18-DC7B-41EC-8606-C4277311AE9A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>
              <a:extLst>
                <a:ext uri="{FF2B5EF4-FFF2-40B4-BE49-F238E27FC236}">
                  <a16:creationId xmlns:a16="http://schemas.microsoft.com/office/drawing/2014/main" id="{A3926DC5-A651-426B-A5C3-703EA9EB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>
              <a:extLst>
                <a:ext uri="{FF2B5EF4-FFF2-40B4-BE49-F238E27FC236}">
                  <a16:creationId xmlns:a16="http://schemas.microsoft.com/office/drawing/2014/main" id="{C31A38B1-7AC0-4ECE-85DF-6E323EF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89" name="Group 179">
            <a:extLst>
              <a:ext uri="{FF2B5EF4-FFF2-40B4-BE49-F238E27FC236}">
                <a16:creationId xmlns:a16="http://schemas.microsoft.com/office/drawing/2014/main" id="{CFA37F5B-CC20-4E4E-AD57-813EDFF56E0F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>
              <a:extLst>
                <a:ext uri="{FF2B5EF4-FFF2-40B4-BE49-F238E27FC236}">
                  <a16:creationId xmlns:a16="http://schemas.microsoft.com/office/drawing/2014/main" id="{4D386EC3-D8BB-4DE6-B727-4024238E1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>
              <a:extLst>
                <a:ext uri="{FF2B5EF4-FFF2-40B4-BE49-F238E27FC236}">
                  <a16:creationId xmlns:a16="http://schemas.microsoft.com/office/drawing/2014/main" id="{D6363312-7663-4A90-A3F7-EDF186EF31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0" name="Group 182">
            <a:extLst>
              <a:ext uri="{FF2B5EF4-FFF2-40B4-BE49-F238E27FC236}">
                <a16:creationId xmlns:a16="http://schemas.microsoft.com/office/drawing/2014/main" id="{AB47D426-9FA7-488E-BB66-A0C25A16A6A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>
              <a:extLst>
                <a:ext uri="{FF2B5EF4-FFF2-40B4-BE49-F238E27FC236}">
                  <a16:creationId xmlns:a16="http://schemas.microsoft.com/office/drawing/2014/main" id="{85286E02-703C-4483-918F-FE042D1CC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>
              <a:extLst>
                <a:ext uri="{FF2B5EF4-FFF2-40B4-BE49-F238E27FC236}">
                  <a16:creationId xmlns:a16="http://schemas.microsoft.com/office/drawing/2014/main" id="{8128F6DC-57FD-4869-8622-70C79DCA92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591" name="Group 185">
            <a:extLst>
              <a:ext uri="{FF2B5EF4-FFF2-40B4-BE49-F238E27FC236}">
                <a16:creationId xmlns:a16="http://schemas.microsoft.com/office/drawing/2014/main" id="{0630BB64-37CE-4101-9BC7-2B7D2B63108E}"/>
              </a:ext>
            </a:extLst>
          </p:cNvPr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>
              <a:extLst>
                <a:ext uri="{FF2B5EF4-FFF2-40B4-BE49-F238E27FC236}">
                  <a16:creationId xmlns:a16="http://schemas.microsoft.com/office/drawing/2014/main" id="{953AFDC0-5BCC-48D0-BA58-D3F18F9A4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Rectangle 187">
              <a:extLst>
                <a:ext uri="{FF2B5EF4-FFF2-40B4-BE49-F238E27FC236}">
                  <a16:creationId xmlns:a16="http://schemas.microsoft.com/office/drawing/2014/main" id="{84FEC904-24D4-435B-9B1C-0E7CDE90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>
              <a:extLst>
                <a:ext uri="{FF2B5EF4-FFF2-40B4-BE49-F238E27FC236}">
                  <a16:creationId xmlns:a16="http://schemas.microsoft.com/office/drawing/2014/main" id="{3374227C-F13A-4C6F-8151-62CAD082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89">
              <a:extLst>
                <a:ext uri="{FF2B5EF4-FFF2-40B4-BE49-F238E27FC236}">
                  <a16:creationId xmlns:a16="http://schemas.microsoft.com/office/drawing/2014/main" id="{BAE23B09-AD8A-42B3-B215-466E0E5F8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190">
              <a:extLst>
                <a:ext uri="{FF2B5EF4-FFF2-40B4-BE49-F238E27FC236}">
                  <a16:creationId xmlns:a16="http://schemas.microsoft.com/office/drawing/2014/main" id="{05F9ECB9-99AD-459F-8AF0-0E34F0855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>
              <a:extLst>
                <a:ext uri="{FF2B5EF4-FFF2-40B4-BE49-F238E27FC236}">
                  <a16:creationId xmlns:a16="http://schemas.microsoft.com/office/drawing/2014/main" id="{6A88006A-4DB6-4CB7-A688-F2BA161C8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>
                <a:extLst>
                  <a:ext uri="{FF2B5EF4-FFF2-40B4-BE49-F238E27FC236}">
                    <a16:creationId xmlns:a16="http://schemas.microsoft.com/office/drawing/2014/main" id="{0F1C80AF-5E7A-43CD-A83D-B59D8D4B5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>
                <a:extLst>
                  <a:ext uri="{FF2B5EF4-FFF2-40B4-BE49-F238E27FC236}">
                    <a16:creationId xmlns:a16="http://schemas.microsoft.com/office/drawing/2014/main" id="{7AF5BCF5-06C2-499D-9290-4D6D9832F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>
              <a:extLst>
                <a:ext uri="{FF2B5EF4-FFF2-40B4-BE49-F238E27FC236}">
                  <a16:creationId xmlns:a16="http://schemas.microsoft.com/office/drawing/2014/main" id="{ED12EA99-2546-4C95-A867-34B53CFED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>
              <a:extLst>
                <a:ext uri="{FF2B5EF4-FFF2-40B4-BE49-F238E27FC236}">
                  <a16:creationId xmlns:a16="http://schemas.microsoft.com/office/drawing/2014/main" id="{635DE70B-CA07-4B81-841C-B66CA0291E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>
                <a:extLst>
                  <a:ext uri="{FF2B5EF4-FFF2-40B4-BE49-F238E27FC236}">
                    <a16:creationId xmlns:a16="http://schemas.microsoft.com/office/drawing/2014/main" id="{40288BDB-7283-46D1-80FE-EE38A2477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>
                <a:extLst>
                  <a:ext uri="{FF2B5EF4-FFF2-40B4-BE49-F238E27FC236}">
                    <a16:creationId xmlns:a16="http://schemas.microsoft.com/office/drawing/2014/main" id="{58FA48F6-D112-42E8-8406-3C9FFC161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>
              <a:extLst>
                <a:ext uri="{FF2B5EF4-FFF2-40B4-BE49-F238E27FC236}">
                  <a16:creationId xmlns:a16="http://schemas.microsoft.com/office/drawing/2014/main" id="{8CA517D6-9AF6-4A86-B1B9-242FC42DC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>
              <a:extLst>
                <a:ext uri="{FF2B5EF4-FFF2-40B4-BE49-F238E27FC236}">
                  <a16:creationId xmlns:a16="http://schemas.microsoft.com/office/drawing/2014/main" id="{EDF9B58E-FFB8-40E1-9DD7-861124DC1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>
              <a:extLst>
                <a:ext uri="{FF2B5EF4-FFF2-40B4-BE49-F238E27FC236}">
                  <a16:creationId xmlns:a16="http://schemas.microsoft.com/office/drawing/2014/main" id="{E2ACA692-6292-475B-9C33-633166CF6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>
                <a:extLst>
                  <a:ext uri="{FF2B5EF4-FFF2-40B4-BE49-F238E27FC236}">
                    <a16:creationId xmlns:a16="http://schemas.microsoft.com/office/drawing/2014/main" id="{305D72F3-F9EF-4D1C-ADD5-DC1CBC5D5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>
                <a:extLst>
                  <a:ext uri="{FF2B5EF4-FFF2-40B4-BE49-F238E27FC236}">
                    <a16:creationId xmlns:a16="http://schemas.microsoft.com/office/drawing/2014/main" id="{D019DAEC-4F80-4918-8CCF-1FF57C2B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>
              <a:extLst>
                <a:ext uri="{FF2B5EF4-FFF2-40B4-BE49-F238E27FC236}">
                  <a16:creationId xmlns:a16="http://schemas.microsoft.com/office/drawing/2014/main" id="{B6C8689A-EDA0-4D3A-B481-61BA6B8F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04" name="Group 204">
              <a:extLst>
                <a:ext uri="{FF2B5EF4-FFF2-40B4-BE49-F238E27FC236}">
                  <a16:creationId xmlns:a16="http://schemas.microsoft.com/office/drawing/2014/main" id="{DA911095-F370-47F3-8CA4-FC01E6476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>
                <a:extLst>
                  <a:ext uri="{FF2B5EF4-FFF2-40B4-BE49-F238E27FC236}">
                    <a16:creationId xmlns:a16="http://schemas.microsoft.com/office/drawing/2014/main" id="{C815F0CE-4FEA-4F7B-9329-0ABC8687C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>
                <a:extLst>
                  <a:ext uri="{FF2B5EF4-FFF2-40B4-BE49-F238E27FC236}">
                    <a16:creationId xmlns:a16="http://schemas.microsoft.com/office/drawing/2014/main" id="{4BCDEF3A-3F19-4E53-8F06-D55BC0CED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>
              <a:extLst>
                <a:ext uri="{FF2B5EF4-FFF2-40B4-BE49-F238E27FC236}">
                  <a16:creationId xmlns:a16="http://schemas.microsoft.com/office/drawing/2014/main" id="{A72BE439-1455-46CE-8459-E8B44ECCD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>
              <a:extLst>
                <a:ext uri="{FF2B5EF4-FFF2-40B4-BE49-F238E27FC236}">
                  <a16:creationId xmlns:a16="http://schemas.microsoft.com/office/drawing/2014/main" id="{BA1A0792-12E6-4866-9BCA-43516B28E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209">
              <a:extLst>
                <a:ext uri="{FF2B5EF4-FFF2-40B4-BE49-F238E27FC236}">
                  <a16:creationId xmlns:a16="http://schemas.microsoft.com/office/drawing/2014/main" id="{8C27CA16-6DE8-4CE0-A598-203613F3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210">
              <a:extLst>
                <a:ext uri="{FF2B5EF4-FFF2-40B4-BE49-F238E27FC236}">
                  <a16:creationId xmlns:a16="http://schemas.microsoft.com/office/drawing/2014/main" id="{227F7D6F-F658-459F-81E6-08BAE6E18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>
              <a:extLst>
                <a:ext uri="{FF2B5EF4-FFF2-40B4-BE49-F238E27FC236}">
                  <a16:creationId xmlns:a16="http://schemas.microsoft.com/office/drawing/2014/main" id="{E33FAD72-3530-4EC6-AF51-0C9A6992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AutoShape 212">
              <a:extLst>
                <a:ext uri="{FF2B5EF4-FFF2-40B4-BE49-F238E27FC236}">
                  <a16:creationId xmlns:a16="http://schemas.microsoft.com/office/drawing/2014/main" id="{AF9A5FDA-2A9A-48F6-934A-7D5B6571B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>
              <a:extLst>
                <a:ext uri="{FF2B5EF4-FFF2-40B4-BE49-F238E27FC236}">
                  <a16:creationId xmlns:a16="http://schemas.microsoft.com/office/drawing/2014/main" id="{D9BA4D67-E270-4D87-BDC9-DFDB62745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>
              <a:extLst>
                <a:ext uri="{FF2B5EF4-FFF2-40B4-BE49-F238E27FC236}">
                  <a16:creationId xmlns:a16="http://schemas.microsoft.com/office/drawing/2014/main" id="{CA1F9203-7445-45F5-87BC-F4E2A7C2F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>
              <a:extLst>
                <a:ext uri="{FF2B5EF4-FFF2-40B4-BE49-F238E27FC236}">
                  <a16:creationId xmlns:a16="http://schemas.microsoft.com/office/drawing/2014/main" id="{50CFA730-702B-4DD4-9CAD-726491E04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>
              <a:extLst>
                <a:ext uri="{FF2B5EF4-FFF2-40B4-BE49-F238E27FC236}">
                  <a16:creationId xmlns:a16="http://schemas.microsoft.com/office/drawing/2014/main" id="{05DC337C-C4E1-41F6-A987-0FFE5C39F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>
              <a:extLst>
                <a:ext uri="{FF2B5EF4-FFF2-40B4-BE49-F238E27FC236}">
                  <a16:creationId xmlns:a16="http://schemas.microsoft.com/office/drawing/2014/main" id="{E639D90E-833C-4AB7-AA0B-8ABD842C6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>
            <a:extLst>
              <a:ext uri="{FF2B5EF4-FFF2-40B4-BE49-F238E27FC236}">
                <a16:creationId xmlns:a16="http://schemas.microsoft.com/office/drawing/2014/main" id="{871D05A6-A62E-4D54-846E-20DDEA33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>
            <a:extLst>
              <a:ext uri="{FF2B5EF4-FFF2-40B4-BE49-F238E27FC236}">
                <a16:creationId xmlns:a16="http://schemas.microsoft.com/office/drawing/2014/main" id="{1B081062-2A15-4034-A8EB-1BCA1801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BB73106-D5E1-4925-9379-0F4D9DB5F57F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pic>
        <p:nvPicPr>
          <p:cNvPr id="99331" name="Picture 80" descr="underline_base">
            <a:extLst>
              <a:ext uri="{FF2B5EF4-FFF2-40B4-BE49-F238E27FC236}">
                <a16:creationId xmlns:a16="http://schemas.microsoft.com/office/drawing/2014/main" id="{D8F408C1-84E7-4559-BC7F-3DCE71DF53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>
            <a:extLst>
              <a:ext uri="{FF2B5EF4-FFF2-40B4-BE49-F238E27FC236}">
                <a16:creationId xmlns:a16="http://schemas.microsoft.com/office/drawing/2014/main" id="{9ED9AC8F-B51C-44CA-B6F6-BB2799D77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TCP 3-way handshake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81926" name="Line 5">
            <a:extLst>
              <a:ext uri="{FF2B5EF4-FFF2-40B4-BE49-F238E27FC236}">
                <a16:creationId xmlns:a16="http://schemas.microsoft.com/office/drawing/2014/main" id="{A044FED1-174C-4345-B022-0EFDFA448A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>
            <a:extLst>
              <a:ext uri="{FF2B5EF4-FFF2-40B4-BE49-F238E27FC236}">
                <a16:creationId xmlns:a16="http://schemas.microsoft.com/office/drawing/2014/main" id="{1E65CB80-14F9-4B2B-A80A-DEA934FBC402}"/>
              </a:ext>
            </a:extLst>
          </p:cNvPr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81992" name="Line 10">
              <a:extLst>
                <a:ext uri="{FF2B5EF4-FFF2-40B4-BE49-F238E27FC236}">
                  <a16:creationId xmlns:a16="http://schemas.microsoft.com/office/drawing/2014/main" id="{9F3CD846-579D-4EF1-9DA5-C98D1E56C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>
              <a:extLst>
                <a:ext uri="{FF2B5EF4-FFF2-40B4-BE49-F238E27FC236}">
                  <a16:creationId xmlns:a16="http://schemas.microsoft.com/office/drawing/2014/main" id="{2604CB83-22E6-4E37-A8F3-8F94895B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>
              <a:extLst>
                <a:ext uri="{FF2B5EF4-FFF2-40B4-BE49-F238E27FC236}">
                  <a16:creationId xmlns:a16="http://schemas.microsoft.com/office/drawing/2014/main" id="{DB4E2E42-44A3-4D2F-B682-2C867EFAD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Seq=x</a:t>
              </a:r>
            </a:p>
          </p:txBody>
        </p:sp>
        <p:sp>
          <p:nvSpPr>
            <p:cNvPr id="81995" name="Text Box 21">
              <a:extLst>
                <a:ext uri="{FF2B5EF4-FFF2-40B4-BE49-F238E27FC236}">
                  <a16:creationId xmlns:a16="http://schemas.microsoft.com/office/drawing/2014/main" id="{AE44A9EA-90B6-4734-ABFA-0104B48FC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TCP SYN msg</a:t>
              </a:r>
            </a:p>
          </p:txBody>
        </p:sp>
      </p:grpSp>
      <p:sp>
        <p:nvSpPr>
          <p:cNvPr id="81928" name="Line 22">
            <a:extLst>
              <a:ext uri="{FF2B5EF4-FFF2-40B4-BE49-F238E27FC236}">
                <a16:creationId xmlns:a16="http://schemas.microsoft.com/office/drawing/2014/main" id="{605F3D91-27C6-4F85-A8C0-A54CED7EC6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>
            <a:extLst>
              <a:ext uri="{FF2B5EF4-FFF2-40B4-BE49-F238E27FC236}">
                <a16:creationId xmlns:a16="http://schemas.microsoft.com/office/drawing/2014/main" id="{198D4F31-9BB4-468D-8BB4-7D416021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>
            <a:extLst>
              <a:ext uri="{FF2B5EF4-FFF2-40B4-BE49-F238E27FC236}">
                <a16:creationId xmlns:a16="http://schemas.microsoft.com/office/drawing/2014/main" id="{C8680F05-515A-4572-84EF-ADDFD8B0442E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81988" name="Line 11">
              <a:extLst>
                <a:ext uri="{FF2B5EF4-FFF2-40B4-BE49-F238E27FC236}">
                  <a16:creationId xmlns:a16="http://schemas.microsoft.com/office/drawing/2014/main" id="{D3160699-C29D-479C-9A96-59EBCAF9D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>
              <a:extLst>
                <a:ext uri="{FF2B5EF4-FFF2-40B4-BE49-F238E27FC236}">
                  <a16:creationId xmlns:a16="http://schemas.microsoft.com/office/drawing/2014/main" id="{1E2C820E-D871-429B-B99A-28DFE10A4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>
              <a:extLst>
                <a:ext uri="{FF2B5EF4-FFF2-40B4-BE49-F238E27FC236}">
                  <a16:creationId xmlns:a16="http://schemas.microsoft.com/office/drawing/2014/main" id="{5539B374-EFC4-4C99-9CEC-12FC70900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SYNbit=1, Seq=y</a:t>
              </a:r>
            </a:p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1991" name="Text Box 93">
              <a:extLst>
                <a:ext uri="{FF2B5EF4-FFF2-40B4-BE49-F238E27FC236}">
                  <a16:creationId xmlns:a16="http://schemas.microsoft.com/office/drawing/2014/main" id="{B0EC0673-A6FE-4D46-B6A0-3689A56BA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choose init seq num,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TCP SYNACK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msg, acking SYN</a:t>
              </a:r>
            </a:p>
          </p:txBody>
        </p:sp>
      </p:grpSp>
      <p:grpSp>
        <p:nvGrpSpPr>
          <p:cNvPr id="394350" name="Group 110">
            <a:extLst>
              <a:ext uri="{FF2B5EF4-FFF2-40B4-BE49-F238E27FC236}">
                <a16:creationId xmlns:a16="http://schemas.microsoft.com/office/drawing/2014/main" id="{DADBFC42-42D5-41F9-94D7-A1DE92659B00}"/>
              </a:ext>
            </a:extLst>
          </p:cNvPr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81983" name="Line 84">
              <a:extLst>
                <a:ext uri="{FF2B5EF4-FFF2-40B4-BE49-F238E27FC236}">
                  <a16:creationId xmlns:a16="http://schemas.microsoft.com/office/drawing/2014/main" id="{F4362C2E-A3BD-4F1A-A3C9-2D96CD63D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>
              <a:extLst>
                <a:ext uri="{FF2B5EF4-FFF2-40B4-BE49-F238E27FC236}">
                  <a16:creationId xmlns:a16="http://schemas.microsoft.com/office/drawing/2014/main" id="{FF756787-C041-4D71-B998-9A834C035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>
              <a:extLst>
                <a:ext uri="{FF2B5EF4-FFF2-40B4-BE49-F238E27FC236}">
                  <a16:creationId xmlns:a16="http://schemas.microsoft.com/office/drawing/2014/main" id="{1858F6F3-ACCB-4307-9FA8-53B6EEE38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ACKbit=1, ACKnum=y+1</a:t>
              </a:r>
            </a:p>
          </p:txBody>
        </p:sp>
        <p:sp>
          <p:nvSpPr>
            <p:cNvPr id="81986" name="Text Box 94">
              <a:extLst>
                <a:ext uri="{FF2B5EF4-FFF2-40B4-BE49-F238E27FC236}">
                  <a16:creationId xmlns:a16="http://schemas.microsoft.com/office/drawing/2014/main" id="{A140323C-71C7-4977-99DD-78B88EE9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received SYNACK(x)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ACK for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client-to-server data</a:t>
              </a:r>
            </a:p>
          </p:txBody>
        </p:sp>
        <p:sp>
          <p:nvSpPr>
            <p:cNvPr id="81987" name="Text Box 95">
              <a:extLst>
                <a:ext uri="{FF2B5EF4-FFF2-40B4-BE49-F238E27FC236}">
                  <a16:creationId xmlns:a16="http://schemas.microsoft.com/office/drawing/2014/main" id="{48734800-7E2B-4419-B30B-1A984DFF9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indicates client is live</a:t>
              </a:r>
            </a:p>
          </p:txBody>
        </p:sp>
      </p:grpSp>
      <p:grpSp>
        <p:nvGrpSpPr>
          <p:cNvPr id="394345" name="Group 105">
            <a:extLst>
              <a:ext uri="{FF2B5EF4-FFF2-40B4-BE49-F238E27FC236}">
                <a16:creationId xmlns:a16="http://schemas.microsoft.com/office/drawing/2014/main" id="{A0C58F1A-8C47-4F49-8C56-44D154145DB6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>
              <a:extLst>
                <a:ext uri="{FF2B5EF4-FFF2-40B4-BE49-F238E27FC236}">
                  <a16:creationId xmlns:a16="http://schemas.microsoft.com/office/drawing/2014/main" id="{8349DE3E-9503-4C00-9216-27DD72E66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SYNSENT</a:t>
              </a:r>
            </a:p>
          </p:txBody>
        </p:sp>
        <p:sp>
          <p:nvSpPr>
            <p:cNvPr id="81982" name="Line 103">
              <a:extLst>
                <a:ext uri="{FF2B5EF4-FFF2-40B4-BE49-F238E27FC236}">
                  <a16:creationId xmlns:a16="http://schemas.microsoft.com/office/drawing/2014/main" id="{F267E195-154C-49A0-8581-88EC1ABE7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>
            <a:extLst>
              <a:ext uri="{FF2B5EF4-FFF2-40B4-BE49-F238E27FC236}">
                <a16:creationId xmlns:a16="http://schemas.microsoft.com/office/drawing/2014/main" id="{6FD9B7ED-1D48-45CB-91CF-C785164F9617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>
              <a:extLst>
                <a:ext uri="{FF2B5EF4-FFF2-40B4-BE49-F238E27FC236}">
                  <a16:creationId xmlns:a16="http://schemas.microsoft.com/office/drawing/2014/main" id="{500DD2F6-96D7-41DB-94C3-077F842FF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>
              <a:extLst>
                <a:ext uri="{FF2B5EF4-FFF2-40B4-BE49-F238E27FC236}">
                  <a16:creationId xmlns:a16="http://schemas.microsoft.com/office/drawing/2014/main" id="{C6EBCE67-C1AA-466F-8950-C5CB09133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>
            <a:extLst>
              <a:ext uri="{FF2B5EF4-FFF2-40B4-BE49-F238E27FC236}">
                <a16:creationId xmlns:a16="http://schemas.microsoft.com/office/drawing/2014/main" id="{D2457EAC-A029-429E-B932-D1DDF8122BE1}"/>
              </a:ext>
            </a:extLst>
          </p:cNvPr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>
              <a:extLst>
                <a:ext uri="{FF2B5EF4-FFF2-40B4-BE49-F238E27FC236}">
                  <a16:creationId xmlns:a16="http://schemas.microsoft.com/office/drawing/2014/main" id="{5893DC60-66BF-4798-B681-9E0F095ED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SYN RCVD</a:t>
              </a:r>
            </a:p>
          </p:txBody>
        </p:sp>
        <p:sp>
          <p:nvSpPr>
            <p:cNvPr id="81978" name="Line 106">
              <a:extLst>
                <a:ext uri="{FF2B5EF4-FFF2-40B4-BE49-F238E27FC236}">
                  <a16:creationId xmlns:a16="http://schemas.microsoft.com/office/drawing/2014/main" id="{96AAE41D-E9B5-4C04-B1E2-278EED531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>
            <a:extLst>
              <a:ext uri="{FF2B5EF4-FFF2-40B4-BE49-F238E27FC236}">
                <a16:creationId xmlns:a16="http://schemas.microsoft.com/office/drawing/2014/main" id="{9BE8DBCB-CD80-4629-B5A9-6E1912338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>
            <a:extLst>
              <a:ext uri="{FF2B5EF4-FFF2-40B4-BE49-F238E27FC236}">
                <a16:creationId xmlns:a16="http://schemas.microsoft.com/office/drawing/2014/main" id="{7167D042-9F4B-4DD4-A9A5-F7FC02972CC3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81937" name="Text Box 114">
              <a:extLst>
                <a:ext uri="{FF2B5EF4-FFF2-40B4-BE49-F238E27FC236}">
                  <a16:creationId xmlns:a16="http://schemas.microsoft.com/office/drawing/2014/main" id="{FAEC5A03-B7BA-4879-B935-F2C6403FE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>
              <a:extLst>
                <a:ext uri="{FF2B5EF4-FFF2-40B4-BE49-F238E27FC236}">
                  <a16:creationId xmlns:a16="http://schemas.microsoft.com/office/drawing/2014/main" id="{CF326CAC-6C07-4619-824B-D7961334A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sp>
          <p:nvSpPr>
            <p:cNvPr id="81939" name="Text Box 116">
              <a:extLst>
                <a:ext uri="{FF2B5EF4-FFF2-40B4-BE49-F238E27FC236}">
                  <a16:creationId xmlns:a16="http://schemas.microsoft.com/office/drawing/2014/main" id="{32F4EFCC-0A2A-4EE0-A346-9D1A7DF7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>
              <a:extLst>
                <a:ext uri="{FF2B5EF4-FFF2-40B4-BE49-F238E27FC236}">
                  <a16:creationId xmlns:a16="http://schemas.microsoft.com/office/drawing/2014/main" id="{6309705D-304A-4111-9DF1-98E0B4DDA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LISTEN</a:t>
              </a:r>
            </a:p>
          </p:txBody>
        </p:sp>
        <p:grpSp>
          <p:nvGrpSpPr>
            <p:cNvPr id="99348" name="Group 118">
              <a:extLst>
                <a:ext uri="{FF2B5EF4-FFF2-40B4-BE49-F238E27FC236}">
                  <a16:creationId xmlns:a16="http://schemas.microsoft.com/office/drawing/2014/main" id="{BB5B139B-F308-4FF6-B147-6D68DDE9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>
                <a:extLst>
                  <a:ext uri="{FF2B5EF4-FFF2-40B4-BE49-F238E27FC236}">
                    <a16:creationId xmlns:a16="http://schemas.microsoft.com/office/drawing/2014/main" id="{CC7D27E1-746A-4894-92B4-4AA5D8E77D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>
                <a:extLst>
                  <a:ext uri="{FF2B5EF4-FFF2-40B4-BE49-F238E27FC236}">
                    <a16:creationId xmlns:a16="http://schemas.microsoft.com/office/drawing/2014/main" id="{0BADA654-7B4A-4891-AA6A-0BD87EE7F7F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9349" name="Group 121">
              <a:extLst>
                <a:ext uri="{FF2B5EF4-FFF2-40B4-BE49-F238E27FC236}">
                  <a16:creationId xmlns:a16="http://schemas.microsoft.com/office/drawing/2014/main" id="{3F46EA43-44C7-4C9D-AF67-0CE4CEC1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>
                <a:extLst>
                  <a:ext uri="{FF2B5EF4-FFF2-40B4-BE49-F238E27FC236}">
                    <a16:creationId xmlns:a16="http://schemas.microsoft.com/office/drawing/2014/main" id="{C99D35D5-7881-47B5-82EC-51F3FA9FC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>
                <a:extLst>
                  <a:ext uri="{FF2B5EF4-FFF2-40B4-BE49-F238E27FC236}">
                    <a16:creationId xmlns:a16="http://schemas.microsoft.com/office/drawing/2014/main" id="{747B5122-97E8-4A5C-B435-9454F4ED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>
                <a:extLst>
                  <a:ext uri="{FF2B5EF4-FFF2-40B4-BE49-F238E27FC236}">
                    <a16:creationId xmlns:a16="http://schemas.microsoft.com/office/drawing/2014/main" id="{59F3FF1B-4DDE-4DBA-833D-BEF83DED1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Freeform 125">
                <a:extLst>
                  <a:ext uri="{FF2B5EF4-FFF2-40B4-BE49-F238E27FC236}">
                    <a16:creationId xmlns:a16="http://schemas.microsoft.com/office/drawing/2014/main" id="{DCFC4D35-CBD6-48F5-9BC6-3CEBD68A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>
                <a:extLst>
                  <a:ext uri="{FF2B5EF4-FFF2-40B4-BE49-F238E27FC236}">
                    <a16:creationId xmlns:a16="http://schemas.microsoft.com/office/drawing/2014/main" id="{09D73D98-02F8-42C3-9D80-440C68DEA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>
                <a:extLst>
                  <a:ext uri="{FF2B5EF4-FFF2-40B4-BE49-F238E27FC236}">
                    <a16:creationId xmlns:a16="http://schemas.microsoft.com/office/drawing/2014/main" id="{7572036E-D016-4CE5-B736-352E428D4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>
                  <a:extLst>
                    <a:ext uri="{FF2B5EF4-FFF2-40B4-BE49-F238E27FC236}">
                      <a16:creationId xmlns:a16="http://schemas.microsoft.com/office/drawing/2014/main" id="{907D1FC7-4FCA-44D1-9594-74AD3773C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>
                  <a:extLst>
                    <a:ext uri="{FF2B5EF4-FFF2-40B4-BE49-F238E27FC236}">
                      <a16:creationId xmlns:a16="http://schemas.microsoft.com/office/drawing/2014/main" id="{ED1C39F1-9FB8-46D1-B604-D80BAFA27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>
                <a:extLst>
                  <a:ext uri="{FF2B5EF4-FFF2-40B4-BE49-F238E27FC236}">
                    <a16:creationId xmlns:a16="http://schemas.microsoft.com/office/drawing/2014/main" id="{483BC851-AA5B-4812-B2D3-79A29D113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>
                <a:extLst>
                  <a:ext uri="{FF2B5EF4-FFF2-40B4-BE49-F238E27FC236}">
                    <a16:creationId xmlns:a16="http://schemas.microsoft.com/office/drawing/2014/main" id="{E76E2B9C-E231-4CE8-89D2-817ECFD395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>
                  <a:extLst>
                    <a:ext uri="{FF2B5EF4-FFF2-40B4-BE49-F238E27FC236}">
                      <a16:creationId xmlns:a16="http://schemas.microsoft.com/office/drawing/2014/main" id="{23BA9F27-01E6-4BD9-809F-F191ACC19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>
                  <a:extLst>
                    <a:ext uri="{FF2B5EF4-FFF2-40B4-BE49-F238E27FC236}">
                      <a16:creationId xmlns:a16="http://schemas.microsoft.com/office/drawing/2014/main" id="{DD356B2A-0999-4630-8EFD-40D012D18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>
                <a:extLst>
                  <a:ext uri="{FF2B5EF4-FFF2-40B4-BE49-F238E27FC236}">
                    <a16:creationId xmlns:a16="http://schemas.microsoft.com/office/drawing/2014/main" id="{4D4F73E5-75C8-4E00-8D9E-B9CB5D221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>
                <a:extLst>
                  <a:ext uri="{FF2B5EF4-FFF2-40B4-BE49-F238E27FC236}">
                    <a16:creationId xmlns:a16="http://schemas.microsoft.com/office/drawing/2014/main" id="{ADC8A613-6F4B-4926-9B61-3488F263D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>
                <a:extLst>
                  <a:ext uri="{FF2B5EF4-FFF2-40B4-BE49-F238E27FC236}">
                    <a16:creationId xmlns:a16="http://schemas.microsoft.com/office/drawing/2014/main" id="{63536D2E-C4DC-4F64-ABCD-9A3B1F105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>
                  <a:extLst>
                    <a:ext uri="{FF2B5EF4-FFF2-40B4-BE49-F238E27FC236}">
                      <a16:creationId xmlns:a16="http://schemas.microsoft.com/office/drawing/2014/main" id="{F168F743-D073-41D4-B349-72513DB47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>
                  <a:extLst>
                    <a:ext uri="{FF2B5EF4-FFF2-40B4-BE49-F238E27FC236}">
                      <a16:creationId xmlns:a16="http://schemas.microsoft.com/office/drawing/2014/main" id="{646454B7-4591-4001-A1EC-C69E5AC3B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>
                <a:extLst>
                  <a:ext uri="{FF2B5EF4-FFF2-40B4-BE49-F238E27FC236}">
                    <a16:creationId xmlns:a16="http://schemas.microsoft.com/office/drawing/2014/main" id="{79500133-F702-49F8-92FD-C22057E01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9362" name="Group 140">
                <a:extLst>
                  <a:ext uri="{FF2B5EF4-FFF2-40B4-BE49-F238E27FC236}">
                    <a16:creationId xmlns:a16="http://schemas.microsoft.com/office/drawing/2014/main" id="{04429124-B260-4CCC-A031-A49278F7D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>
                  <a:extLst>
                    <a:ext uri="{FF2B5EF4-FFF2-40B4-BE49-F238E27FC236}">
                      <a16:creationId xmlns:a16="http://schemas.microsoft.com/office/drawing/2014/main" id="{7C90018C-C53F-4F7B-8632-0881CB1FD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>
                  <a:extLst>
                    <a:ext uri="{FF2B5EF4-FFF2-40B4-BE49-F238E27FC236}">
                      <a16:creationId xmlns:a16="http://schemas.microsoft.com/office/drawing/2014/main" id="{0206C862-DF1F-4075-8224-F67E6079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>
                <a:extLst>
                  <a:ext uri="{FF2B5EF4-FFF2-40B4-BE49-F238E27FC236}">
                    <a16:creationId xmlns:a16="http://schemas.microsoft.com/office/drawing/2014/main" id="{14072174-6252-4CCC-A855-86816D3CD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>
                <a:extLst>
                  <a:ext uri="{FF2B5EF4-FFF2-40B4-BE49-F238E27FC236}">
                    <a16:creationId xmlns:a16="http://schemas.microsoft.com/office/drawing/2014/main" id="{23294DE0-CD36-4DFD-943E-5CF722B85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45">
                <a:extLst>
                  <a:ext uri="{FF2B5EF4-FFF2-40B4-BE49-F238E27FC236}">
                    <a16:creationId xmlns:a16="http://schemas.microsoft.com/office/drawing/2014/main" id="{61B09B2A-4859-4C9B-8D34-7662505A2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>
                <a:extLst>
                  <a:ext uri="{FF2B5EF4-FFF2-40B4-BE49-F238E27FC236}">
                    <a16:creationId xmlns:a16="http://schemas.microsoft.com/office/drawing/2014/main" id="{CBDAEE15-A6E3-46FF-B5BB-05285A25D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>
                <a:extLst>
                  <a:ext uri="{FF2B5EF4-FFF2-40B4-BE49-F238E27FC236}">
                    <a16:creationId xmlns:a16="http://schemas.microsoft.com/office/drawing/2014/main" id="{2D386E30-A217-41BD-960C-516D81753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>
                <a:extLst>
                  <a:ext uri="{FF2B5EF4-FFF2-40B4-BE49-F238E27FC236}">
                    <a16:creationId xmlns:a16="http://schemas.microsoft.com/office/drawing/2014/main" id="{51B2426F-6025-447C-B0AE-A940F6D82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>
                <a:extLst>
                  <a:ext uri="{FF2B5EF4-FFF2-40B4-BE49-F238E27FC236}">
                    <a16:creationId xmlns:a16="http://schemas.microsoft.com/office/drawing/2014/main" id="{8A642A83-A0D6-4F89-BF56-149F41EDB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>
                <a:extLst>
                  <a:ext uri="{FF2B5EF4-FFF2-40B4-BE49-F238E27FC236}">
                    <a16:creationId xmlns:a16="http://schemas.microsoft.com/office/drawing/2014/main" id="{FEF050EB-5A81-4CC1-B222-F886F830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>
                <a:extLst>
                  <a:ext uri="{FF2B5EF4-FFF2-40B4-BE49-F238E27FC236}">
                    <a16:creationId xmlns:a16="http://schemas.microsoft.com/office/drawing/2014/main" id="{3AB120AD-A5CF-4896-B229-9BB27D119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>
                <a:extLst>
                  <a:ext uri="{FF2B5EF4-FFF2-40B4-BE49-F238E27FC236}">
                    <a16:creationId xmlns:a16="http://schemas.microsoft.com/office/drawing/2014/main" id="{A145C2CA-5718-4E7C-9429-1F8E6F3C6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>
                <a:extLst>
                  <a:ext uri="{FF2B5EF4-FFF2-40B4-BE49-F238E27FC236}">
                    <a16:creationId xmlns:a16="http://schemas.microsoft.com/office/drawing/2014/main" id="{1EC77CA7-0DF7-45C8-A17F-64920434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5">
            <a:extLst>
              <a:ext uri="{FF2B5EF4-FFF2-40B4-BE49-F238E27FC236}">
                <a16:creationId xmlns:a16="http://schemas.microsoft.com/office/drawing/2014/main" id="{13D49548-35A0-40FB-AC4A-579081F9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9D7B6891-EF65-42A4-8D75-9DAF6067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355228CA-3E7F-4A1E-818F-96DD89A19C59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FFF6781-2064-4CCE-9168-6334A377A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TCP 3-way handshake: FSM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100356" name="Picture 40" descr="underline_base">
            <a:extLst>
              <a:ext uri="{FF2B5EF4-FFF2-40B4-BE49-F238E27FC236}">
                <a16:creationId xmlns:a16="http://schemas.microsoft.com/office/drawing/2014/main" id="{B25758BB-6C07-4067-B9DE-4FE7DB438AA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7" name="Group 47">
            <a:extLst>
              <a:ext uri="{FF2B5EF4-FFF2-40B4-BE49-F238E27FC236}">
                <a16:creationId xmlns:a16="http://schemas.microsoft.com/office/drawing/2014/main" id="{B2BB113D-419D-49F0-93D2-A115D7149C92}"/>
              </a:ext>
            </a:extLst>
          </p:cNvPr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82988" name="Oval 41">
              <a:extLst>
                <a:ext uri="{FF2B5EF4-FFF2-40B4-BE49-F238E27FC236}">
                  <a16:creationId xmlns:a16="http://schemas.microsoft.com/office/drawing/2014/main" id="{B4962F23-EA66-46BB-A077-9EFDF3F76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9" name="Oval 42">
              <a:extLst>
                <a:ext uri="{FF2B5EF4-FFF2-40B4-BE49-F238E27FC236}">
                  <a16:creationId xmlns:a16="http://schemas.microsoft.com/office/drawing/2014/main" id="{152B1176-E522-4030-8D55-4FFF26DD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1" name="Text Box 43">
            <a:extLst>
              <a:ext uri="{FF2B5EF4-FFF2-40B4-BE49-F238E27FC236}">
                <a16:creationId xmlns:a16="http://schemas.microsoft.com/office/drawing/2014/main" id="{F72B8A0C-6379-4EC0-92FA-5A184D2C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closed</a:t>
            </a:r>
          </a:p>
        </p:txBody>
      </p:sp>
      <p:sp>
        <p:nvSpPr>
          <p:cNvPr id="82952" name="Text Box 46">
            <a:extLst>
              <a:ext uri="{FF2B5EF4-FFF2-40B4-BE49-F238E27FC236}">
                <a16:creationId xmlns:a16="http://schemas.microsoft.com/office/drawing/2014/main" id="{FD780229-09B3-4663-AD0D-A8D3AD30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100360" name="Group 48">
            <a:extLst>
              <a:ext uri="{FF2B5EF4-FFF2-40B4-BE49-F238E27FC236}">
                <a16:creationId xmlns:a16="http://schemas.microsoft.com/office/drawing/2014/main" id="{327D26B5-7C3A-4D88-8D1B-A3DC03CB8D1F}"/>
              </a:ext>
            </a:extLst>
          </p:cNvPr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82986" name="Oval 49">
              <a:extLst>
                <a:ext uri="{FF2B5EF4-FFF2-40B4-BE49-F238E27FC236}">
                  <a16:creationId xmlns:a16="http://schemas.microsoft.com/office/drawing/2014/main" id="{1E519D01-0C24-4611-9767-C830A8056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7" name="Oval 50">
              <a:extLst>
                <a:ext uri="{FF2B5EF4-FFF2-40B4-BE49-F238E27FC236}">
                  <a16:creationId xmlns:a16="http://schemas.microsoft.com/office/drawing/2014/main" id="{1720F5DB-8D14-4127-B4CA-92F6E1637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4" name="Text Box 51">
            <a:extLst>
              <a:ext uri="{FF2B5EF4-FFF2-40B4-BE49-F238E27FC236}">
                <a16:creationId xmlns:a16="http://schemas.microsoft.com/office/drawing/2014/main" id="{509DC622-E376-4D81-9340-9E399359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listen</a:t>
            </a:r>
          </a:p>
        </p:txBody>
      </p:sp>
      <p:grpSp>
        <p:nvGrpSpPr>
          <p:cNvPr id="100362" name="Group 52">
            <a:extLst>
              <a:ext uri="{FF2B5EF4-FFF2-40B4-BE49-F238E27FC236}">
                <a16:creationId xmlns:a16="http://schemas.microsoft.com/office/drawing/2014/main" id="{1715689A-47FF-40D8-B1B9-6FA42E577EAE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82984" name="Oval 53">
              <a:extLst>
                <a:ext uri="{FF2B5EF4-FFF2-40B4-BE49-F238E27FC236}">
                  <a16:creationId xmlns:a16="http://schemas.microsoft.com/office/drawing/2014/main" id="{00E7C183-4958-4B1A-AFAA-4C75A785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5" name="Oval 54">
              <a:extLst>
                <a:ext uri="{FF2B5EF4-FFF2-40B4-BE49-F238E27FC236}">
                  <a16:creationId xmlns:a16="http://schemas.microsoft.com/office/drawing/2014/main" id="{EEAC5908-F683-4E00-B74C-E5BD7717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6" name="Text Box 55">
            <a:extLst>
              <a:ext uri="{FF2B5EF4-FFF2-40B4-BE49-F238E27FC236}">
                <a16:creationId xmlns:a16="http://schemas.microsoft.com/office/drawing/2014/main" id="{0C62725C-ABE6-4441-B1AB-B47D3F75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rcvd</a:t>
            </a:r>
          </a:p>
        </p:txBody>
      </p:sp>
      <p:grpSp>
        <p:nvGrpSpPr>
          <p:cNvPr id="100364" name="Group 56">
            <a:extLst>
              <a:ext uri="{FF2B5EF4-FFF2-40B4-BE49-F238E27FC236}">
                <a16:creationId xmlns:a16="http://schemas.microsoft.com/office/drawing/2014/main" id="{7D459071-21AF-4504-AEE1-B7EA05371AF8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82982" name="Oval 57">
              <a:extLst>
                <a:ext uri="{FF2B5EF4-FFF2-40B4-BE49-F238E27FC236}">
                  <a16:creationId xmlns:a16="http://schemas.microsoft.com/office/drawing/2014/main" id="{EA2FCB8F-9311-4B22-99D0-0DB429F83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3" name="Oval 58">
              <a:extLst>
                <a:ext uri="{FF2B5EF4-FFF2-40B4-BE49-F238E27FC236}">
                  <a16:creationId xmlns:a16="http://schemas.microsoft.com/office/drawing/2014/main" id="{60B5B36C-8D9E-421E-BD19-C6482924F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8" name="Text Box 59">
            <a:extLst>
              <a:ext uri="{FF2B5EF4-FFF2-40B4-BE49-F238E27FC236}">
                <a16:creationId xmlns:a16="http://schemas.microsoft.com/office/drawing/2014/main" id="{52577530-72A0-4AF8-9974-042836719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sent</a:t>
            </a:r>
          </a:p>
        </p:txBody>
      </p:sp>
      <p:grpSp>
        <p:nvGrpSpPr>
          <p:cNvPr id="100366" name="Group 60">
            <a:extLst>
              <a:ext uri="{FF2B5EF4-FFF2-40B4-BE49-F238E27FC236}">
                <a16:creationId xmlns:a16="http://schemas.microsoft.com/office/drawing/2014/main" id="{5B7256F6-4B74-4648-9F52-67B93F203428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82980" name="Oval 61">
              <a:extLst>
                <a:ext uri="{FF2B5EF4-FFF2-40B4-BE49-F238E27FC236}">
                  <a16:creationId xmlns:a16="http://schemas.microsoft.com/office/drawing/2014/main" id="{83753452-E028-4190-97A1-3CFBE788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1" name="Oval 62">
              <a:extLst>
                <a:ext uri="{FF2B5EF4-FFF2-40B4-BE49-F238E27FC236}">
                  <a16:creationId xmlns:a16="http://schemas.microsoft.com/office/drawing/2014/main" id="{482AE170-BA19-475F-BEC7-127803884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60" name="Text Box 63">
            <a:extLst>
              <a:ext uri="{FF2B5EF4-FFF2-40B4-BE49-F238E27FC236}">
                <a16:creationId xmlns:a16="http://schemas.microsoft.com/office/drawing/2014/main" id="{34806225-4E08-425E-B2E8-EFB44CD7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ESTAB</a:t>
            </a:r>
          </a:p>
        </p:txBody>
      </p:sp>
      <p:sp>
        <p:nvSpPr>
          <p:cNvPr id="82961" name="Text Box 66">
            <a:extLst>
              <a:ext uri="{FF2B5EF4-FFF2-40B4-BE49-F238E27FC236}">
                <a16:creationId xmlns:a16="http://schemas.microsoft.com/office/drawing/2014/main" id="{E07D7CB5-E04B-4165-8D44-09B31243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2687638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82962" name="Line 67">
            <a:extLst>
              <a:ext uri="{FF2B5EF4-FFF2-40B4-BE49-F238E27FC236}">
                <a16:creationId xmlns:a16="http://schemas.microsoft.com/office/drawing/2014/main" id="{43F7A8A5-C02E-45A4-93B6-DD51BB00E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3" name="Text Box 68">
            <a:extLst>
              <a:ext uri="{FF2B5EF4-FFF2-40B4-BE49-F238E27FC236}">
                <a16:creationId xmlns:a16="http://schemas.microsoft.com/office/drawing/2014/main" id="{EA05CC76-84C2-4096-B368-FBADC81B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SYN(seq=x)</a:t>
            </a:r>
          </a:p>
        </p:txBody>
      </p:sp>
      <p:sp>
        <p:nvSpPr>
          <p:cNvPr id="100371" name="Freeform 69">
            <a:extLst>
              <a:ext uri="{FF2B5EF4-FFF2-40B4-BE49-F238E27FC236}">
                <a16:creationId xmlns:a16="http://schemas.microsoft.com/office/drawing/2014/main" id="{53F70574-592A-4511-AA9B-96DB5B5FB118}"/>
              </a:ext>
            </a:extLst>
          </p:cNvPr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5" name="Line 70">
            <a:extLst>
              <a:ext uri="{FF2B5EF4-FFF2-40B4-BE49-F238E27FC236}">
                <a16:creationId xmlns:a16="http://schemas.microsoft.com/office/drawing/2014/main" id="{C2D6BACF-014C-4D95-A50A-BCB8D57A3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6" name="Text Box 71">
            <a:extLst>
              <a:ext uri="{FF2B5EF4-FFF2-40B4-BE49-F238E27FC236}">
                <a16:creationId xmlns:a16="http://schemas.microsoft.com/office/drawing/2014/main" id="{50297E6A-977F-47EB-B7CC-824E97196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sp>
        <p:nvSpPr>
          <p:cNvPr id="82967" name="Line 72">
            <a:extLst>
              <a:ext uri="{FF2B5EF4-FFF2-40B4-BE49-F238E27FC236}">
                <a16:creationId xmlns:a16="http://schemas.microsoft.com/office/drawing/2014/main" id="{8EBFBD84-87E8-4C19-9893-3B4BA0EF6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75" name="Freeform 73">
            <a:extLst>
              <a:ext uri="{FF2B5EF4-FFF2-40B4-BE49-F238E27FC236}">
                <a16:creationId xmlns:a16="http://schemas.microsoft.com/office/drawing/2014/main" id="{5979BEEB-8C01-49BB-887F-AEA4D49C6303}"/>
              </a:ext>
            </a:extLst>
          </p:cNvPr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9" name="Text Box 74">
            <a:extLst>
              <a:ext uri="{FF2B5EF4-FFF2-40B4-BE49-F238E27FC236}">
                <a16:creationId xmlns:a16="http://schemas.microsoft.com/office/drawing/2014/main" id="{E2B71237-8F9A-43AC-9A22-B480E8EF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SYN(x)</a:t>
            </a:r>
          </a:p>
        </p:txBody>
      </p:sp>
      <p:sp>
        <p:nvSpPr>
          <p:cNvPr id="82970" name="Line 75">
            <a:extLst>
              <a:ext uri="{FF2B5EF4-FFF2-40B4-BE49-F238E27FC236}">
                <a16:creationId xmlns:a16="http://schemas.microsoft.com/office/drawing/2014/main" id="{5C151214-3E6C-4037-AFB3-AD2AA21CA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1" name="Text Box 76">
            <a:extLst>
              <a:ext uri="{FF2B5EF4-FFF2-40B4-BE49-F238E27FC236}">
                <a16:creationId xmlns:a16="http://schemas.microsoft.com/office/drawing/2014/main" id="{6C1F0707-46D2-4AE3-8442-1241DEAF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989263"/>
            <a:ext cx="2606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  <a:defRPr/>
            </a:pPr>
            <a:r>
              <a:rPr lang="en-US" sz="1400"/>
              <a:t>create new socket for </a:t>
            </a:r>
          </a:p>
          <a:p>
            <a:pPr>
              <a:lnSpc>
                <a:spcPct val="90000"/>
              </a:lnSpc>
              <a:defRPr/>
            </a:pPr>
            <a:r>
              <a:rPr lang="en-US" sz="1400"/>
              <a:t>communication back to client</a:t>
            </a:r>
          </a:p>
        </p:txBody>
      </p:sp>
      <p:sp>
        <p:nvSpPr>
          <p:cNvPr id="100379" name="Freeform 77">
            <a:extLst>
              <a:ext uri="{FF2B5EF4-FFF2-40B4-BE49-F238E27FC236}">
                <a16:creationId xmlns:a16="http://schemas.microsoft.com/office/drawing/2014/main" id="{EA69C085-E38B-45E5-93F0-BE7FD3A32F23}"/>
              </a:ext>
            </a:extLst>
          </p:cNvPr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80" name="Freeform 78">
            <a:extLst>
              <a:ext uri="{FF2B5EF4-FFF2-40B4-BE49-F238E27FC236}">
                <a16:creationId xmlns:a16="http://schemas.microsoft.com/office/drawing/2014/main" id="{3F545321-3AA6-4E36-843E-2A6445CB6EEE}"/>
              </a:ext>
            </a:extLst>
          </p:cNvPr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74" name="Text Box 79">
            <a:extLst>
              <a:ext uri="{FF2B5EF4-FFF2-40B4-BE49-F238E27FC236}">
                <a16:creationId xmlns:a16="http://schemas.microsoft.com/office/drawing/2014/main" id="{2C99D2D3-A46F-4436-B26D-B24774838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4970463"/>
            <a:ext cx="2606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5" name="Line 80">
            <a:extLst>
              <a:ext uri="{FF2B5EF4-FFF2-40B4-BE49-F238E27FC236}">
                <a16:creationId xmlns:a16="http://schemas.microsoft.com/office/drawing/2014/main" id="{200F8FBD-26C8-4E78-B58E-98992B8F57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6" name="Text Box 81">
            <a:extLst>
              <a:ext uri="{FF2B5EF4-FFF2-40B4-BE49-F238E27FC236}">
                <a16:creationId xmlns:a16="http://schemas.microsoft.com/office/drawing/2014/main" id="{C6BB54EE-E047-486C-A682-A4916062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7" name="Line 82">
            <a:extLst>
              <a:ext uri="{FF2B5EF4-FFF2-40B4-BE49-F238E27FC236}">
                <a16:creationId xmlns:a16="http://schemas.microsoft.com/office/drawing/2014/main" id="{FA253344-04AF-479C-BC40-75E37F647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8" name="Text Box 83">
            <a:extLst>
              <a:ext uri="{FF2B5EF4-FFF2-40B4-BE49-F238E27FC236}">
                <a16:creationId xmlns:a16="http://schemas.microsoft.com/office/drawing/2014/main" id="{6C3BD94F-8F3C-42C1-9A45-D92FA059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9" name="Text Box 84">
            <a:extLst>
              <a:ext uri="{FF2B5EF4-FFF2-40B4-BE49-F238E27FC236}">
                <a16:creationId xmlns:a16="http://schemas.microsoft.com/office/drawing/2014/main" id="{96B96ED9-93A1-48B6-9E6F-3C0D708E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>
            <a:extLst>
              <a:ext uri="{FF2B5EF4-FFF2-40B4-BE49-F238E27FC236}">
                <a16:creationId xmlns:a16="http://schemas.microsoft.com/office/drawing/2014/main" id="{EC988AA1-DB88-456F-904D-388C221C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3971" name="Slide Number Placeholder 6">
            <a:extLst>
              <a:ext uri="{FF2B5EF4-FFF2-40B4-BE49-F238E27FC236}">
                <a16:creationId xmlns:a16="http://schemas.microsoft.com/office/drawing/2014/main" id="{1082AEBE-FAEB-4291-949B-C9CCB32A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F29916C-3FC4-4948-8D62-21A89410311A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pic>
        <p:nvPicPr>
          <p:cNvPr id="101379" name="Picture 2" descr="underline_base">
            <a:extLst>
              <a:ext uri="{FF2B5EF4-FFF2-40B4-BE49-F238E27FC236}">
                <a16:creationId xmlns:a16="http://schemas.microsoft.com/office/drawing/2014/main" id="{3CBEB780-3EB5-4F77-B4B9-4DBD251EF8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>
            <a:extLst>
              <a:ext uri="{FF2B5EF4-FFF2-40B4-BE49-F238E27FC236}">
                <a16:creationId xmlns:a16="http://schemas.microsoft.com/office/drawing/2014/main" id="{4D644304-D6A2-40BA-B8E4-2DF1168C4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closing a connection</a:t>
            </a:r>
          </a:p>
        </p:txBody>
      </p:sp>
      <p:sp>
        <p:nvSpPr>
          <p:cNvPr id="83974" name="Rectangle 47">
            <a:extLst>
              <a:ext uri="{FF2B5EF4-FFF2-40B4-BE49-F238E27FC236}">
                <a16:creationId xmlns:a16="http://schemas.microsoft.com/office/drawing/2014/main" id="{C5067256-A83D-4EC9-A38F-9014CE6B3F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client, server each close their side of connection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TCP segment with FIN bit = 1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respond to received FIN with ACK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on receiving FIN, ACK can be combined with own FIN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simultaneous FIN exchanges can be handled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>
            <a:extLst>
              <a:ext uri="{FF2B5EF4-FFF2-40B4-BE49-F238E27FC236}">
                <a16:creationId xmlns:a16="http://schemas.microsoft.com/office/drawing/2014/main" id="{803BAC75-1BAE-4499-90B5-F42F0CAD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4995" name="Slide Number Placeholder 6">
            <a:extLst>
              <a:ext uri="{FF2B5EF4-FFF2-40B4-BE49-F238E27FC236}">
                <a16:creationId xmlns:a16="http://schemas.microsoft.com/office/drawing/2014/main" id="{A1BBD34A-6A40-4CBA-A598-2DA5E151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C57E326-3923-4F0D-9F01-69BFB093013E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pic>
        <p:nvPicPr>
          <p:cNvPr id="102403" name="Picture 63" descr="underline_base">
            <a:extLst>
              <a:ext uri="{FF2B5EF4-FFF2-40B4-BE49-F238E27FC236}">
                <a16:creationId xmlns:a16="http://schemas.microsoft.com/office/drawing/2014/main" id="{F7DCD090-C7F2-4ED1-91EE-52A07E337B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>
            <a:extLst>
              <a:ext uri="{FF2B5EF4-FFF2-40B4-BE49-F238E27FC236}">
                <a16:creationId xmlns:a16="http://schemas.microsoft.com/office/drawing/2014/main" id="{4EE42349-8AA9-4A66-A36A-CB20C8FCC4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>
            <a:extLst>
              <a:ext uri="{FF2B5EF4-FFF2-40B4-BE49-F238E27FC236}">
                <a16:creationId xmlns:a16="http://schemas.microsoft.com/office/drawing/2014/main" id="{78D390E7-6B92-4791-9C33-7AB1E57FEC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>
            <a:extLst>
              <a:ext uri="{FF2B5EF4-FFF2-40B4-BE49-F238E27FC236}">
                <a16:creationId xmlns:a16="http://schemas.microsoft.com/office/drawing/2014/main" id="{307EEF50-036D-4AA1-90D1-4FA8AF9A195F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>
              <a:extLst>
                <a:ext uri="{FF2B5EF4-FFF2-40B4-BE49-F238E27FC236}">
                  <a16:creationId xmlns:a16="http://schemas.microsoft.com/office/drawing/2014/main" id="{5CB2789A-FA4E-4BE7-A56F-BAC34FBA8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FIN_WAIT_2</a:t>
              </a:r>
            </a:p>
          </p:txBody>
        </p:sp>
        <p:sp>
          <p:nvSpPr>
            <p:cNvPr id="85086" name="Line 35">
              <a:extLst>
                <a:ext uri="{FF2B5EF4-FFF2-40B4-BE49-F238E27FC236}">
                  <a16:creationId xmlns:a16="http://schemas.microsoft.com/office/drawing/2014/main" id="{EED35C27-BAE8-443C-9BAA-C4A5F8A74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>
            <a:extLst>
              <a:ext uri="{FF2B5EF4-FFF2-40B4-BE49-F238E27FC236}">
                <a16:creationId xmlns:a16="http://schemas.microsoft.com/office/drawing/2014/main" id="{E168ED99-D600-4CC2-96F6-A797389A844C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>
              <a:extLst>
                <a:ext uri="{FF2B5EF4-FFF2-40B4-BE49-F238E27FC236}">
                  <a16:creationId xmlns:a16="http://schemas.microsoft.com/office/drawing/2014/main" id="{D3C40D44-E1DC-4E15-9BBD-AEA16F826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CLOSE_WAIT</a:t>
              </a:r>
            </a:p>
          </p:txBody>
        </p:sp>
        <p:sp>
          <p:nvSpPr>
            <p:cNvPr id="85084" name="Line 38">
              <a:extLst>
                <a:ext uri="{FF2B5EF4-FFF2-40B4-BE49-F238E27FC236}">
                  <a16:creationId xmlns:a16="http://schemas.microsoft.com/office/drawing/2014/main" id="{EDEA4287-3846-4F77-99F8-EC02F43DE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>
            <a:extLst>
              <a:ext uri="{FF2B5EF4-FFF2-40B4-BE49-F238E27FC236}">
                <a16:creationId xmlns:a16="http://schemas.microsoft.com/office/drawing/2014/main" id="{4DEF0DCB-CE3A-4B14-9C79-D39F2079CB4C}"/>
              </a:ext>
            </a:extLst>
          </p:cNvPr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>
              <a:extLst>
                <a:ext uri="{FF2B5EF4-FFF2-40B4-BE49-F238E27FC236}">
                  <a16:creationId xmlns:a16="http://schemas.microsoft.com/office/drawing/2014/main" id="{56DC95C6-C777-4460-BAC4-C20CFDCF5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>
              <a:extLst>
                <a:ext uri="{FF2B5EF4-FFF2-40B4-BE49-F238E27FC236}">
                  <a16:creationId xmlns:a16="http://schemas.microsoft.com/office/drawing/2014/main" id="{CA9AD63D-14D9-4C2A-A7D0-E466E9BCC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>
              <a:extLst>
                <a:ext uri="{FF2B5EF4-FFF2-40B4-BE49-F238E27FC236}">
                  <a16:creationId xmlns:a16="http://schemas.microsoft.com/office/drawing/2014/main" id="{C18F7F3F-C219-4C16-9BEB-23A13543A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seq=y</a:t>
              </a:r>
            </a:p>
          </p:txBody>
        </p:sp>
      </p:grpSp>
      <p:grpSp>
        <p:nvGrpSpPr>
          <p:cNvPr id="396368" name="Group 80">
            <a:extLst>
              <a:ext uri="{FF2B5EF4-FFF2-40B4-BE49-F238E27FC236}">
                <a16:creationId xmlns:a16="http://schemas.microsoft.com/office/drawing/2014/main" id="{6228476E-CB9D-4E3C-B73A-947A462E65DD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>
              <a:extLst>
                <a:ext uri="{FF2B5EF4-FFF2-40B4-BE49-F238E27FC236}">
                  <a16:creationId xmlns:a16="http://schemas.microsoft.com/office/drawing/2014/main" id="{D55C9065-0933-4C15-AF8C-2BCCA74B8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>
              <a:extLst>
                <a:ext uri="{FF2B5EF4-FFF2-40B4-BE49-F238E27FC236}">
                  <a16:creationId xmlns:a16="http://schemas.microsoft.com/office/drawing/2014/main" id="{04358929-2331-4273-A653-FAC6F2F52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>
              <a:extLst>
                <a:ext uri="{FF2B5EF4-FFF2-40B4-BE49-F238E27FC236}">
                  <a16:creationId xmlns:a16="http://schemas.microsoft.com/office/drawing/2014/main" id="{3343519C-31E0-4850-A5EE-1DF111D39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ACKnum=y+1</a:t>
              </a:r>
            </a:p>
          </p:txBody>
        </p:sp>
      </p:grpSp>
      <p:grpSp>
        <p:nvGrpSpPr>
          <p:cNvPr id="396360" name="Group 72">
            <a:extLst>
              <a:ext uri="{FF2B5EF4-FFF2-40B4-BE49-F238E27FC236}">
                <a16:creationId xmlns:a16="http://schemas.microsoft.com/office/drawing/2014/main" id="{534542BD-8DD7-4F3A-8CAB-8833A04038AD}"/>
              </a:ext>
            </a:extLst>
          </p:cNvPr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>
              <a:extLst>
                <a:ext uri="{FF2B5EF4-FFF2-40B4-BE49-F238E27FC236}">
                  <a16:creationId xmlns:a16="http://schemas.microsoft.com/office/drawing/2014/main" id="{F5DDA10F-82E2-4E62-97EE-5C3293169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>
              <a:extLst>
                <a:ext uri="{FF2B5EF4-FFF2-40B4-BE49-F238E27FC236}">
                  <a16:creationId xmlns:a16="http://schemas.microsoft.com/office/drawing/2014/main" id="{47046758-7830-4BC9-BDE3-9523A76C3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>
              <a:extLst>
                <a:ext uri="{FF2B5EF4-FFF2-40B4-BE49-F238E27FC236}">
                  <a16:creationId xmlns:a16="http://schemas.microsoft.com/office/drawing/2014/main" id="{DFE1E2A2-74C9-4D5E-B59B-DAC338243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ACKbit=1; ACKnum=x+1</a:t>
              </a:r>
            </a:p>
          </p:txBody>
        </p:sp>
        <p:sp>
          <p:nvSpPr>
            <p:cNvPr id="85075" name="Text Box 21">
              <a:extLst>
                <a:ext uri="{FF2B5EF4-FFF2-40B4-BE49-F238E27FC236}">
                  <a16:creationId xmlns:a16="http://schemas.microsoft.com/office/drawing/2014/main" id="{36E32DE7-EE19-47F0-8440-5E046098A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close</a:t>
              </a:r>
            </a:p>
          </p:txBody>
        </p:sp>
        <p:sp>
          <p:nvSpPr>
            <p:cNvPr id="85076" name="Text Box 49">
              <a:extLst>
                <a:ext uri="{FF2B5EF4-FFF2-40B4-BE49-F238E27FC236}">
                  <a16:creationId xmlns:a16="http://schemas.microsoft.com/office/drawing/2014/main" id="{08D30184-DE6A-4AD9-A639-FD38775FA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396366" name="Group 78">
            <a:extLst>
              <a:ext uri="{FF2B5EF4-FFF2-40B4-BE49-F238E27FC236}">
                <a16:creationId xmlns:a16="http://schemas.microsoft.com/office/drawing/2014/main" id="{0E748D95-12D8-4B82-B8C1-0F48EC8A9915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>
              <a:extLst>
                <a:ext uri="{FF2B5EF4-FFF2-40B4-BE49-F238E27FC236}">
                  <a16:creationId xmlns:a16="http://schemas.microsoft.com/office/drawing/2014/main" id="{80E08FEF-7D00-4D59-89CE-DD03B154B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  <p:grpSp>
          <p:nvGrpSpPr>
            <p:cNvPr id="102476" name="Group 76">
              <a:extLst>
                <a:ext uri="{FF2B5EF4-FFF2-40B4-BE49-F238E27FC236}">
                  <a16:creationId xmlns:a16="http://schemas.microsoft.com/office/drawing/2014/main" id="{7826919E-0FCA-4C97-B63F-656D08AEF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>
                <a:extLst>
                  <a:ext uri="{FF2B5EF4-FFF2-40B4-BE49-F238E27FC236}">
                    <a16:creationId xmlns:a16="http://schemas.microsoft.com/office/drawing/2014/main" id="{CBBA828C-E9D2-49DC-97E5-8BEDDE711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>
                <a:extLst>
                  <a:ext uri="{FF2B5EF4-FFF2-40B4-BE49-F238E27FC236}">
                    <a16:creationId xmlns:a16="http://schemas.microsoft.com/office/drawing/2014/main" id="{300073DA-4DCB-4FC7-86C2-26EEF39EE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LAST_ACK</a:t>
                </a:r>
              </a:p>
            </p:txBody>
          </p:sp>
        </p:grpSp>
      </p:grpSp>
      <p:grpSp>
        <p:nvGrpSpPr>
          <p:cNvPr id="396370" name="Group 82">
            <a:extLst>
              <a:ext uri="{FF2B5EF4-FFF2-40B4-BE49-F238E27FC236}">
                <a16:creationId xmlns:a16="http://schemas.microsoft.com/office/drawing/2014/main" id="{184DEECD-4A2B-4D24-8E59-3C145396F399}"/>
              </a:ext>
            </a:extLst>
          </p:cNvPr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>
              <a:extLst>
                <a:ext uri="{FF2B5EF4-FFF2-40B4-BE49-F238E27FC236}">
                  <a16:creationId xmlns:a16="http://schemas.microsoft.com/office/drawing/2014/main" id="{9B541419-4228-4BC5-995A-30EA70FFB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7" name="Line 57">
              <a:extLst>
                <a:ext uri="{FF2B5EF4-FFF2-40B4-BE49-F238E27FC236}">
                  <a16:creationId xmlns:a16="http://schemas.microsoft.com/office/drawing/2014/main" id="{F224C535-6CD1-4794-A882-744842E47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>
            <a:extLst>
              <a:ext uri="{FF2B5EF4-FFF2-40B4-BE49-F238E27FC236}">
                <a16:creationId xmlns:a16="http://schemas.microsoft.com/office/drawing/2014/main" id="{65BC43B2-1FEE-4EC5-894A-19113A1F7D3C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85064" name="Text Box 58">
              <a:extLst>
                <a:ext uri="{FF2B5EF4-FFF2-40B4-BE49-F238E27FC236}">
                  <a16:creationId xmlns:a16="http://schemas.microsoft.com/office/drawing/2014/main" id="{819E1D09-52F9-4D21-A5AB-93E40827B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TIMED_WAIT</a:t>
              </a:r>
            </a:p>
          </p:txBody>
        </p:sp>
        <p:sp>
          <p:nvSpPr>
            <p:cNvPr id="85065" name="Line 60">
              <a:extLst>
                <a:ext uri="{FF2B5EF4-FFF2-40B4-BE49-F238E27FC236}">
                  <a16:creationId xmlns:a16="http://schemas.microsoft.com/office/drawing/2014/main" id="{78CAEE39-B94A-4DCD-B1F2-3037CFECE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>
            <a:extLst>
              <a:ext uri="{FF2B5EF4-FFF2-40B4-BE49-F238E27FC236}">
                <a16:creationId xmlns:a16="http://schemas.microsoft.com/office/drawing/2014/main" id="{23027D14-C36A-4D08-9B9B-615F7254CBFA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>
              <a:extLst>
                <a:ext uri="{FF2B5EF4-FFF2-40B4-BE49-F238E27FC236}">
                  <a16:creationId xmlns:a16="http://schemas.microsoft.com/office/drawing/2014/main" id="{16592C1C-333C-481A-8088-130128E84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>
              <a:extLst>
                <a:ext uri="{FF2B5EF4-FFF2-40B4-BE49-F238E27FC236}">
                  <a16:creationId xmlns:a16="http://schemas.microsoft.com/office/drawing/2014/main" id="{35780F2E-C5FF-43B6-BA0C-2C7C9004B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segment lifetime</a:t>
              </a:r>
            </a:p>
          </p:txBody>
        </p:sp>
        <p:sp>
          <p:nvSpPr>
            <p:cNvPr id="85060" name="Line 53">
              <a:extLst>
                <a:ext uri="{FF2B5EF4-FFF2-40B4-BE49-F238E27FC236}">
                  <a16:creationId xmlns:a16="http://schemas.microsoft.com/office/drawing/2014/main" id="{9F21C758-B1C6-4EBD-920A-3B2E3A87C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>
              <a:extLst>
                <a:ext uri="{FF2B5EF4-FFF2-40B4-BE49-F238E27FC236}">
                  <a16:creationId xmlns:a16="http://schemas.microsoft.com/office/drawing/2014/main" id="{8ADAF778-2AA9-4444-A98D-D969CC962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>
              <a:extLst>
                <a:ext uri="{FF2B5EF4-FFF2-40B4-BE49-F238E27FC236}">
                  <a16:creationId xmlns:a16="http://schemas.microsoft.com/office/drawing/2014/main" id="{EAF17459-3E98-45AD-A667-0EC548D82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CLOSED</a:t>
              </a:r>
            </a:p>
          </p:txBody>
        </p:sp>
        <p:sp>
          <p:nvSpPr>
            <p:cNvPr id="85063" name="Line 61">
              <a:extLst>
                <a:ext uri="{FF2B5EF4-FFF2-40B4-BE49-F238E27FC236}">
                  <a16:creationId xmlns:a16="http://schemas.microsoft.com/office/drawing/2014/main" id="{B778AA58-01FA-4E4F-A719-91A54ED20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>
            <a:extLst>
              <a:ext uri="{FF2B5EF4-FFF2-40B4-BE49-F238E27FC236}">
                <a16:creationId xmlns:a16="http://schemas.microsoft.com/office/drawing/2014/main" id="{87A4D237-ECE1-4593-8477-5B3052C70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closing a connection</a:t>
            </a:r>
          </a:p>
        </p:txBody>
      </p:sp>
      <p:grpSp>
        <p:nvGrpSpPr>
          <p:cNvPr id="396359" name="Group 71">
            <a:extLst>
              <a:ext uri="{FF2B5EF4-FFF2-40B4-BE49-F238E27FC236}">
                <a16:creationId xmlns:a16="http://schemas.microsoft.com/office/drawing/2014/main" id="{B1AE32F2-4D52-48C8-A50B-F20D614FB049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>
              <a:extLst>
                <a:ext uri="{FF2B5EF4-FFF2-40B4-BE49-F238E27FC236}">
                  <a16:creationId xmlns:a16="http://schemas.microsoft.com/office/drawing/2014/main" id="{BE2EAE63-AB6A-4E63-A6A7-AA25E04BB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FIN_WAIT_1</a:t>
              </a:r>
            </a:p>
          </p:txBody>
        </p:sp>
        <p:sp>
          <p:nvSpPr>
            <p:cNvPr id="85057" name="Line 32">
              <a:extLst>
                <a:ext uri="{FF2B5EF4-FFF2-40B4-BE49-F238E27FC236}">
                  <a16:creationId xmlns:a16="http://schemas.microsoft.com/office/drawing/2014/main" id="{E8C8EF43-7E5C-42F8-8D68-D0B8E7366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>
            <a:extLst>
              <a:ext uri="{FF2B5EF4-FFF2-40B4-BE49-F238E27FC236}">
                <a16:creationId xmlns:a16="http://schemas.microsoft.com/office/drawing/2014/main" id="{C609EF98-3407-4F0D-ABED-C1E41E808D26}"/>
              </a:ext>
            </a:extLst>
          </p:cNvPr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>
              <a:extLst>
                <a:ext uri="{FF2B5EF4-FFF2-40B4-BE49-F238E27FC236}">
                  <a16:creationId xmlns:a16="http://schemas.microsoft.com/office/drawing/2014/main" id="{74177114-8BD0-463D-AB82-EE0C07264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>
              <a:extLst>
                <a:ext uri="{FF2B5EF4-FFF2-40B4-BE49-F238E27FC236}">
                  <a16:creationId xmlns:a16="http://schemas.microsoft.com/office/drawing/2014/main" id="{1FA44BA6-4AE4-4DEF-8241-ECFC32C6A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>
              <a:extLst>
                <a:ext uri="{FF2B5EF4-FFF2-40B4-BE49-F238E27FC236}">
                  <a16:creationId xmlns:a16="http://schemas.microsoft.com/office/drawing/2014/main" id="{E8FE1D12-54FE-417E-9F90-9DD91C2F5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FINbit=1, seq=x</a:t>
              </a:r>
            </a:p>
          </p:txBody>
        </p:sp>
        <p:sp>
          <p:nvSpPr>
            <p:cNvPr id="85054" name="Text Box 9">
              <a:extLst>
                <a:ext uri="{FF2B5EF4-FFF2-40B4-BE49-F238E27FC236}">
                  <a16:creationId xmlns:a16="http://schemas.microsoft.com/office/drawing/2014/main" id="{0913310C-8C5F-4024-AE8F-607999811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receive data</a:t>
              </a:r>
            </a:p>
          </p:txBody>
        </p:sp>
        <p:sp>
          <p:nvSpPr>
            <p:cNvPr id="85055" name="Text Box 67">
              <a:extLst>
                <a:ext uri="{FF2B5EF4-FFF2-40B4-BE49-F238E27FC236}">
                  <a16:creationId xmlns:a16="http://schemas.microsoft.com/office/drawing/2014/main" id="{BF89561C-32F7-4578-A975-10A372D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>
            <a:extLst>
              <a:ext uri="{FF2B5EF4-FFF2-40B4-BE49-F238E27FC236}">
                <a16:creationId xmlns:a16="http://schemas.microsoft.com/office/drawing/2014/main" id="{A6D931B4-33EE-4F45-81BE-6158719F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2" name="Text Box 85">
            <a:extLst>
              <a:ext uri="{FF2B5EF4-FFF2-40B4-BE49-F238E27FC236}">
                <a16:creationId xmlns:a16="http://schemas.microsoft.com/office/drawing/2014/main" id="{FF5DE0F9-1026-4060-9EF5-889D2982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85013" name="Text Box 86">
            <a:extLst>
              <a:ext uri="{FF2B5EF4-FFF2-40B4-BE49-F238E27FC236}">
                <a16:creationId xmlns:a16="http://schemas.microsoft.com/office/drawing/2014/main" id="{534F622A-5DD9-451C-A4C8-7F441F9F7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sp>
        <p:nvSpPr>
          <p:cNvPr id="85014" name="Text Box 87">
            <a:extLst>
              <a:ext uri="{FF2B5EF4-FFF2-40B4-BE49-F238E27FC236}">
                <a16:creationId xmlns:a16="http://schemas.microsoft.com/office/drawing/2014/main" id="{2860A9E4-9F4E-46BD-BE0C-EE67B9C32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ESTAB</a:t>
            </a:r>
          </a:p>
        </p:txBody>
      </p:sp>
      <p:grpSp>
        <p:nvGrpSpPr>
          <p:cNvPr id="102422" name="Group 88">
            <a:extLst>
              <a:ext uri="{FF2B5EF4-FFF2-40B4-BE49-F238E27FC236}">
                <a16:creationId xmlns:a16="http://schemas.microsoft.com/office/drawing/2014/main" id="{529249A2-C606-4F78-B9A8-11373ACE453B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102456" name="Picture 89" descr="desktop_computer_stylized_medium">
              <a:extLst>
                <a:ext uri="{FF2B5EF4-FFF2-40B4-BE49-F238E27FC236}">
                  <a16:creationId xmlns:a16="http://schemas.microsoft.com/office/drawing/2014/main" id="{D2524E03-0F7A-4B7F-8650-BEE78922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7" name="Freeform 90">
              <a:extLst>
                <a:ext uri="{FF2B5EF4-FFF2-40B4-BE49-F238E27FC236}">
                  <a16:creationId xmlns:a16="http://schemas.microsoft.com/office/drawing/2014/main" id="{F1233911-45B6-46BE-AD60-C1EF224910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23" name="Group 91">
            <a:extLst>
              <a:ext uri="{FF2B5EF4-FFF2-40B4-BE49-F238E27FC236}">
                <a16:creationId xmlns:a16="http://schemas.microsoft.com/office/drawing/2014/main" id="{CFF8C67A-4052-47F6-BCFB-0C83F84E2B4F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102424" name="Freeform 92">
              <a:extLst>
                <a:ext uri="{FF2B5EF4-FFF2-40B4-BE49-F238E27FC236}">
                  <a16:creationId xmlns:a16="http://schemas.microsoft.com/office/drawing/2014/main" id="{39B06F02-0E3D-49E4-886F-52001F6F7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>
              <a:extLst>
                <a:ext uri="{FF2B5EF4-FFF2-40B4-BE49-F238E27FC236}">
                  <a16:creationId xmlns:a16="http://schemas.microsoft.com/office/drawing/2014/main" id="{2FC5E5E2-8754-4CA3-BA35-F680D43E1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26" name="Freeform 94">
              <a:extLst>
                <a:ext uri="{FF2B5EF4-FFF2-40B4-BE49-F238E27FC236}">
                  <a16:creationId xmlns:a16="http://schemas.microsoft.com/office/drawing/2014/main" id="{A5E84ABC-04A7-4233-A4B8-607D3318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95">
              <a:extLst>
                <a:ext uri="{FF2B5EF4-FFF2-40B4-BE49-F238E27FC236}">
                  <a16:creationId xmlns:a16="http://schemas.microsoft.com/office/drawing/2014/main" id="{8A1C3CFC-E4C3-4056-90A0-D9239A31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>
              <a:extLst>
                <a:ext uri="{FF2B5EF4-FFF2-40B4-BE49-F238E27FC236}">
                  <a16:creationId xmlns:a16="http://schemas.microsoft.com/office/drawing/2014/main" id="{6EC830D1-9583-45C4-9ACD-45B0F5C24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29" name="Group 97">
              <a:extLst>
                <a:ext uri="{FF2B5EF4-FFF2-40B4-BE49-F238E27FC236}">
                  <a16:creationId xmlns:a16="http://schemas.microsoft.com/office/drawing/2014/main" id="{F5CC0EBD-5F75-4E3C-AD37-0C702198E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>
                <a:extLst>
                  <a:ext uri="{FF2B5EF4-FFF2-40B4-BE49-F238E27FC236}">
                    <a16:creationId xmlns:a16="http://schemas.microsoft.com/office/drawing/2014/main" id="{1A1B9C54-13AA-43A4-B7DF-4B2EB5BA8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>
                <a:extLst>
                  <a:ext uri="{FF2B5EF4-FFF2-40B4-BE49-F238E27FC236}">
                    <a16:creationId xmlns:a16="http://schemas.microsoft.com/office/drawing/2014/main" id="{26CD3E68-03D8-497F-BE34-573A9667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>
              <a:extLst>
                <a:ext uri="{FF2B5EF4-FFF2-40B4-BE49-F238E27FC236}">
                  <a16:creationId xmlns:a16="http://schemas.microsoft.com/office/drawing/2014/main" id="{A4F9C6CC-E0ED-4481-8A23-29BDE0C85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1" name="Group 101">
              <a:extLst>
                <a:ext uri="{FF2B5EF4-FFF2-40B4-BE49-F238E27FC236}">
                  <a16:creationId xmlns:a16="http://schemas.microsoft.com/office/drawing/2014/main" id="{96533477-30E2-4D4B-97FB-CA855BA062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>
                <a:extLst>
                  <a:ext uri="{FF2B5EF4-FFF2-40B4-BE49-F238E27FC236}">
                    <a16:creationId xmlns:a16="http://schemas.microsoft.com/office/drawing/2014/main" id="{170C2FDB-80C3-48D7-A73B-861A486D4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>
                <a:extLst>
                  <a:ext uri="{FF2B5EF4-FFF2-40B4-BE49-F238E27FC236}">
                    <a16:creationId xmlns:a16="http://schemas.microsoft.com/office/drawing/2014/main" id="{B028E165-CADB-4028-9AAA-2064C9632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>
              <a:extLst>
                <a:ext uri="{FF2B5EF4-FFF2-40B4-BE49-F238E27FC236}">
                  <a16:creationId xmlns:a16="http://schemas.microsoft.com/office/drawing/2014/main" id="{BAAD4EEC-3CE3-4B31-869B-74EF69741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>
              <a:extLst>
                <a:ext uri="{FF2B5EF4-FFF2-40B4-BE49-F238E27FC236}">
                  <a16:creationId xmlns:a16="http://schemas.microsoft.com/office/drawing/2014/main" id="{0D4A38B6-44E4-4404-A020-C7286EA38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2434" name="Group 106">
              <a:extLst>
                <a:ext uri="{FF2B5EF4-FFF2-40B4-BE49-F238E27FC236}">
                  <a16:creationId xmlns:a16="http://schemas.microsoft.com/office/drawing/2014/main" id="{1F5AB07C-5582-41D0-B1F2-ED5E74E34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>
                <a:extLst>
                  <a:ext uri="{FF2B5EF4-FFF2-40B4-BE49-F238E27FC236}">
                    <a16:creationId xmlns:a16="http://schemas.microsoft.com/office/drawing/2014/main" id="{2D895185-9607-44C4-8832-B22FFD63B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>
                <a:extLst>
                  <a:ext uri="{FF2B5EF4-FFF2-40B4-BE49-F238E27FC236}">
                    <a16:creationId xmlns:a16="http://schemas.microsoft.com/office/drawing/2014/main" id="{3D41A168-73AF-41FD-A4D3-FD4823E56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2435" name="Freeform 109">
              <a:extLst>
                <a:ext uri="{FF2B5EF4-FFF2-40B4-BE49-F238E27FC236}">
                  <a16:creationId xmlns:a16="http://schemas.microsoft.com/office/drawing/2014/main" id="{DF4C2976-B690-4342-AB57-956B5994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6" name="Group 110">
              <a:extLst>
                <a:ext uri="{FF2B5EF4-FFF2-40B4-BE49-F238E27FC236}">
                  <a16:creationId xmlns:a16="http://schemas.microsoft.com/office/drawing/2014/main" id="{1FF2161D-A390-4D82-A038-D0BB2F826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>
                <a:extLst>
                  <a:ext uri="{FF2B5EF4-FFF2-40B4-BE49-F238E27FC236}">
                    <a16:creationId xmlns:a16="http://schemas.microsoft.com/office/drawing/2014/main" id="{17CEE6F4-CE96-499C-9482-DCDF21EDB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>
                <a:extLst>
                  <a:ext uri="{FF2B5EF4-FFF2-40B4-BE49-F238E27FC236}">
                    <a16:creationId xmlns:a16="http://schemas.microsoft.com/office/drawing/2014/main" id="{8C2C5333-E5D6-4380-AE66-BE0374170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>
              <a:extLst>
                <a:ext uri="{FF2B5EF4-FFF2-40B4-BE49-F238E27FC236}">
                  <a16:creationId xmlns:a16="http://schemas.microsoft.com/office/drawing/2014/main" id="{F82FEFAB-35A5-4C22-AD8F-5AD61FE0E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38" name="Freeform 114">
              <a:extLst>
                <a:ext uri="{FF2B5EF4-FFF2-40B4-BE49-F238E27FC236}">
                  <a16:creationId xmlns:a16="http://schemas.microsoft.com/office/drawing/2014/main" id="{E5B0F6D5-819E-4971-B4AA-A50DEC4B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Freeform 115">
              <a:extLst>
                <a:ext uri="{FF2B5EF4-FFF2-40B4-BE49-F238E27FC236}">
                  <a16:creationId xmlns:a16="http://schemas.microsoft.com/office/drawing/2014/main" id="{DD808671-EB1E-4535-9AEB-8B6A3512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>
              <a:extLst>
                <a:ext uri="{FF2B5EF4-FFF2-40B4-BE49-F238E27FC236}">
                  <a16:creationId xmlns:a16="http://schemas.microsoft.com/office/drawing/2014/main" id="{D1CC0A70-6AFC-4690-A317-8E953EAA9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41" name="Freeform 117">
              <a:extLst>
                <a:ext uri="{FF2B5EF4-FFF2-40B4-BE49-F238E27FC236}">
                  <a16:creationId xmlns:a16="http://schemas.microsoft.com/office/drawing/2014/main" id="{F092A345-E2E3-4CA0-9D60-5DAD03052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>
              <a:extLst>
                <a:ext uri="{FF2B5EF4-FFF2-40B4-BE49-F238E27FC236}">
                  <a16:creationId xmlns:a16="http://schemas.microsoft.com/office/drawing/2014/main" id="{768A77B8-FBB3-4E9A-B6CD-B937045A9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>
              <a:extLst>
                <a:ext uri="{FF2B5EF4-FFF2-40B4-BE49-F238E27FC236}">
                  <a16:creationId xmlns:a16="http://schemas.microsoft.com/office/drawing/2014/main" id="{8832B714-0484-42C0-B8D4-1F241C76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>
              <a:extLst>
                <a:ext uri="{FF2B5EF4-FFF2-40B4-BE49-F238E27FC236}">
                  <a16:creationId xmlns:a16="http://schemas.microsoft.com/office/drawing/2014/main" id="{78D1D52C-333F-4BE6-82E9-C109E6597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>
              <a:extLst>
                <a:ext uri="{FF2B5EF4-FFF2-40B4-BE49-F238E27FC236}">
                  <a16:creationId xmlns:a16="http://schemas.microsoft.com/office/drawing/2014/main" id="{4A9010D4-5F29-4EC7-A156-A1B954E9C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>
              <a:extLst>
                <a:ext uri="{FF2B5EF4-FFF2-40B4-BE49-F238E27FC236}">
                  <a16:creationId xmlns:a16="http://schemas.microsoft.com/office/drawing/2014/main" id="{CD75A8FC-5BD5-41FF-B5DF-C79A64D9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>
              <a:extLst>
                <a:ext uri="{FF2B5EF4-FFF2-40B4-BE49-F238E27FC236}">
                  <a16:creationId xmlns:a16="http://schemas.microsoft.com/office/drawing/2014/main" id="{73CB716D-313C-4D83-B640-9297678EB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>
            <a:extLst>
              <a:ext uri="{FF2B5EF4-FFF2-40B4-BE49-F238E27FC236}">
                <a16:creationId xmlns:a16="http://schemas.microsoft.com/office/drawing/2014/main" id="{CBF452BA-7CE5-4A0C-A383-DAC2821D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6019" name="Slide Number Placeholder 6">
            <a:extLst>
              <a:ext uri="{FF2B5EF4-FFF2-40B4-BE49-F238E27FC236}">
                <a16:creationId xmlns:a16="http://schemas.microsoft.com/office/drawing/2014/main" id="{2373DB3C-13BE-4F34-9554-CAEEDE5B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4D69263-BC95-49ED-86D9-48AF687F6859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1C22038A-3C12-4A6B-8147-2D4B307E6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706DB7E3-48AE-4E28-AB2E-0BE7650544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86022" name="Rectangle 4">
            <a:extLst>
              <a:ext uri="{FF2B5EF4-FFF2-40B4-BE49-F238E27FC236}">
                <a16:creationId xmlns:a16="http://schemas.microsoft.com/office/drawing/2014/main" id="{372FE51F-B0E1-43A7-BF6F-FCA4C34016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103430" name="Picture 5" descr="underline_base">
            <a:extLst>
              <a:ext uri="{FF2B5EF4-FFF2-40B4-BE49-F238E27FC236}">
                <a16:creationId xmlns:a16="http://schemas.microsoft.com/office/drawing/2014/main" id="{47E81400-13F9-4653-823B-B9650638CD3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>
            <a:extLst>
              <a:ext uri="{FF2B5EF4-FFF2-40B4-BE49-F238E27FC236}">
                <a16:creationId xmlns:a16="http://schemas.microsoft.com/office/drawing/2014/main" id="{35D4FD9B-F0AE-47F2-A628-9DA616E4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7043" name="Slide Number Placeholder 6">
            <a:extLst>
              <a:ext uri="{FF2B5EF4-FFF2-40B4-BE49-F238E27FC236}">
                <a16:creationId xmlns:a16="http://schemas.microsoft.com/office/drawing/2014/main" id="{288660FC-D1A9-4572-A3E4-573FEF76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11B3845-B7B6-415F-B883-4188BBEAAB70}" type="slidenum">
              <a:rPr lang="en-US" altLang="en-US" sz="1200"/>
              <a:pPr/>
              <a:t>85</a:t>
            </a:fld>
            <a:endParaRPr lang="en-US" altLang="en-US" sz="1200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17C2ED9B-5B80-4B4D-878B-975AF62308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i="1">
                <a:solidFill>
                  <a:srgbClr val="CC0000"/>
                </a:solidFill>
              </a:rPr>
              <a:t>congestion</a:t>
            </a:r>
            <a:r>
              <a:rPr lang="en-US" altLang="en-US" sz="3200">
                <a:solidFill>
                  <a:srgbClr val="CC0000"/>
                </a:solidFill>
              </a:rPr>
              <a:t>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informally: </a:t>
            </a:r>
            <a:r>
              <a:rPr lang="ja-JP" altLang="en-US"/>
              <a:t>“</a:t>
            </a:r>
            <a:r>
              <a:rPr lang="en-US" altLang="ja-JP"/>
              <a:t>too many sources sending too much data too fast for </a:t>
            </a:r>
            <a:r>
              <a:rPr lang="en-US" altLang="ja-JP" i="1">
                <a:solidFill>
                  <a:srgbClr val="000099"/>
                </a:solidFill>
              </a:rPr>
              <a:t>network</a:t>
            </a:r>
            <a:r>
              <a:rPr lang="en-US" altLang="ja-JP"/>
              <a:t> to handle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different from flow control!</a:t>
            </a:r>
          </a:p>
          <a:p>
            <a:r>
              <a:rPr lang="en-US" altLang="en-US"/>
              <a:t>manifestations:</a:t>
            </a:r>
          </a:p>
          <a:p>
            <a:pPr lvl="1"/>
            <a:r>
              <a:rPr lang="en-US" altLang="en-US" sz="2800"/>
              <a:t>lost packets (buffer overflow at routers)</a:t>
            </a:r>
          </a:p>
          <a:p>
            <a:pPr lvl="1"/>
            <a:r>
              <a:rPr lang="en-US" altLang="en-US" sz="2800"/>
              <a:t>long delays (queueing in router buffers)</a:t>
            </a:r>
          </a:p>
          <a:p>
            <a:r>
              <a:rPr lang="en-US" altLang="en-US"/>
              <a:t>a top-10 problem!</a:t>
            </a:r>
          </a:p>
          <a:p>
            <a:endParaRPr lang="en-US" altLang="en-US" sz="2400"/>
          </a:p>
        </p:txBody>
      </p:sp>
      <p:pic>
        <p:nvPicPr>
          <p:cNvPr id="104452" name="Picture 4" descr="underline_base">
            <a:extLst>
              <a:ext uri="{FF2B5EF4-FFF2-40B4-BE49-F238E27FC236}">
                <a16:creationId xmlns:a16="http://schemas.microsoft.com/office/drawing/2014/main" id="{61063E0D-8839-4122-BB8C-BF59EE46A6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>
            <a:extLst>
              <a:ext uri="{FF2B5EF4-FFF2-40B4-BE49-F238E27FC236}">
                <a16:creationId xmlns:a16="http://schemas.microsoft.com/office/drawing/2014/main" id="{862981E5-BE4F-46EB-A5F5-BD578F9B6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Principles of congestion control</a:t>
            </a:r>
            <a:endParaRPr lang="en-US">
              <a:ea typeface="ＭＳ Ｐゴシック" charset="0"/>
              <a:cs typeface="+mj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5">
            <a:extLst>
              <a:ext uri="{FF2B5EF4-FFF2-40B4-BE49-F238E27FC236}">
                <a16:creationId xmlns:a16="http://schemas.microsoft.com/office/drawing/2014/main" id="{F1B13065-D130-4151-BC4F-50C23B17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8067" name="Slide Number Placeholder 6">
            <a:extLst>
              <a:ext uri="{FF2B5EF4-FFF2-40B4-BE49-F238E27FC236}">
                <a16:creationId xmlns:a16="http://schemas.microsoft.com/office/drawing/2014/main" id="{324CEBEB-ED77-4439-ADB5-EC6C2C52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B5B3923-A600-41EE-965F-1F060E743AD0}" type="slidenum">
              <a:rPr lang="en-US" altLang="en-US" sz="1200"/>
              <a:pPr/>
              <a:t>86</a:t>
            </a:fld>
            <a:endParaRPr lang="en-US" altLang="en-US" sz="1200"/>
          </a:p>
        </p:txBody>
      </p:sp>
      <p:sp>
        <p:nvSpPr>
          <p:cNvPr id="105475" name="Freeform 9">
            <a:extLst>
              <a:ext uri="{FF2B5EF4-FFF2-40B4-BE49-F238E27FC236}">
                <a16:creationId xmlns:a16="http://schemas.microsoft.com/office/drawing/2014/main" id="{FCC444B4-F09F-47A3-9588-30174EAD64BB}"/>
              </a:ext>
            </a:extLst>
          </p:cNvPr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76" name="Group 124">
            <a:extLst>
              <a:ext uri="{FF2B5EF4-FFF2-40B4-BE49-F238E27FC236}">
                <a16:creationId xmlns:a16="http://schemas.microsoft.com/office/drawing/2014/main" id="{DE5EE7C9-C5C4-472C-8678-9A130F47E216}"/>
              </a:ext>
            </a:extLst>
          </p:cNvPr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5648" name="Picture 125" descr="desktop_computer_stylized_medium">
              <a:extLst>
                <a:ext uri="{FF2B5EF4-FFF2-40B4-BE49-F238E27FC236}">
                  <a16:creationId xmlns:a16="http://schemas.microsoft.com/office/drawing/2014/main" id="{04A5CA36-236A-4BD9-80C4-24C5AB5BD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49" name="Freeform 126">
              <a:extLst>
                <a:ext uri="{FF2B5EF4-FFF2-40B4-BE49-F238E27FC236}">
                  <a16:creationId xmlns:a16="http://schemas.microsoft.com/office/drawing/2014/main" id="{CDEE5125-DB0E-41F4-9AD2-0A1188940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5477" name="Picture 123" descr="underline_base">
            <a:extLst>
              <a:ext uri="{FF2B5EF4-FFF2-40B4-BE49-F238E27FC236}">
                <a16:creationId xmlns:a16="http://schemas.microsoft.com/office/drawing/2014/main" id="{B9AB33A0-C71C-41D6-B6AE-DFE43409A5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Freeform 3">
            <a:extLst>
              <a:ext uri="{FF2B5EF4-FFF2-40B4-BE49-F238E27FC236}">
                <a16:creationId xmlns:a16="http://schemas.microsoft.com/office/drawing/2014/main" id="{95A1BF10-4BE1-4A37-B632-28540B633133}"/>
              </a:ext>
            </a:extLst>
          </p:cNvPr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Freeform 6">
            <a:extLst>
              <a:ext uri="{FF2B5EF4-FFF2-40B4-BE49-F238E27FC236}">
                <a16:creationId xmlns:a16="http://schemas.microsoft.com/office/drawing/2014/main" id="{084B385A-9E49-45C1-8EEA-0A76AFA9F3A8}"/>
              </a:ext>
            </a:extLst>
          </p:cNvPr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Freeform 12">
            <a:extLst>
              <a:ext uri="{FF2B5EF4-FFF2-40B4-BE49-F238E27FC236}">
                <a16:creationId xmlns:a16="http://schemas.microsoft.com/office/drawing/2014/main" id="{A79ADD68-DA0F-4E1D-A50B-652E292E9F60}"/>
              </a:ext>
            </a:extLst>
          </p:cNvPr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>
            <a:extLst>
              <a:ext uri="{FF2B5EF4-FFF2-40B4-BE49-F238E27FC236}">
                <a16:creationId xmlns:a16="http://schemas.microsoft.com/office/drawing/2014/main" id="{365F6627-903A-4F2F-A9F2-91C01B13A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1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88075" name="Rectangle 15">
            <a:extLst>
              <a:ext uri="{FF2B5EF4-FFF2-40B4-BE49-F238E27FC236}">
                <a16:creationId xmlns:a16="http://schemas.microsoft.com/office/drawing/2014/main" id="{D4A94C78-FA82-4AA4-9523-CCD9F149C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senders, two receivers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one router, infinite buffers 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output link capacity: R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no retransmission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88076" name="Rectangle 16">
            <a:extLst>
              <a:ext uri="{FF2B5EF4-FFF2-40B4-BE49-F238E27FC236}">
                <a16:creationId xmlns:a16="http://schemas.microsoft.com/office/drawing/2014/main" id="{42DA209E-17E2-4AA2-BC85-C494EC3AB6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105484" name="Oval 18">
            <a:extLst>
              <a:ext uri="{FF2B5EF4-FFF2-40B4-BE49-F238E27FC236}">
                <a16:creationId xmlns:a16="http://schemas.microsoft.com/office/drawing/2014/main" id="{8CF046F9-2A08-4825-915A-AF0E9503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485" name="Line 19">
            <a:extLst>
              <a:ext uri="{FF2B5EF4-FFF2-40B4-BE49-F238E27FC236}">
                <a16:creationId xmlns:a16="http://schemas.microsoft.com/office/drawing/2014/main" id="{F0BCCDB3-D793-4D81-BEE4-44DC1E789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20">
            <a:extLst>
              <a:ext uri="{FF2B5EF4-FFF2-40B4-BE49-F238E27FC236}">
                <a16:creationId xmlns:a16="http://schemas.microsoft.com/office/drawing/2014/main" id="{B252BA4A-0816-4384-9144-13A6F1043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1">
            <a:extLst>
              <a:ext uri="{FF2B5EF4-FFF2-40B4-BE49-F238E27FC236}">
                <a16:creationId xmlns:a16="http://schemas.microsoft.com/office/drawing/2014/main" id="{251D2EB7-EAA1-4454-867A-0F1A2E3B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88" name="Rectangle 22">
            <a:extLst>
              <a:ext uri="{FF2B5EF4-FFF2-40B4-BE49-F238E27FC236}">
                <a16:creationId xmlns:a16="http://schemas.microsoft.com/office/drawing/2014/main" id="{AAC9FD63-0F4E-4EC2-85A1-077CFBC5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89" name="Oval 23">
            <a:extLst>
              <a:ext uri="{FF2B5EF4-FFF2-40B4-BE49-F238E27FC236}">
                <a16:creationId xmlns:a16="http://schemas.microsoft.com/office/drawing/2014/main" id="{9E86F0AD-2865-4649-934A-6435A3B8C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5490" name="Group 24">
            <a:extLst>
              <a:ext uri="{FF2B5EF4-FFF2-40B4-BE49-F238E27FC236}">
                <a16:creationId xmlns:a16="http://schemas.microsoft.com/office/drawing/2014/main" id="{BE0C7247-25A2-4470-8FD8-2F9AD26B6454}"/>
              </a:ext>
            </a:extLst>
          </p:cNvPr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5645" name="Line 25">
              <a:extLst>
                <a:ext uri="{FF2B5EF4-FFF2-40B4-BE49-F238E27FC236}">
                  <a16:creationId xmlns:a16="http://schemas.microsoft.com/office/drawing/2014/main" id="{A33AE99A-DD8B-4DB5-A45A-415EA4D08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6" name="Line 26">
              <a:extLst>
                <a:ext uri="{FF2B5EF4-FFF2-40B4-BE49-F238E27FC236}">
                  <a16:creationId xmlns:a16="http://schemas.microsoft.com/office/drawing/2014/main" id="{6A564122-5DAB-41F1-ABCF-498E7887B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7" name="Line 27">
              <a:extLst>
                <a:ext uri="{FF2B5EF4-FFF2-40B4-BE49-F238E27FC236}">
                  <a16:creationId xmlns:a16="http://schemas.microsoft.com/office/drawing/2014/main" id="{D8CB01FC-9B59-4CE9-9F8C-3EDA39DDB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491" name="Group 28">
            <a:extLst>
              <a:ext uri="{FF2B5EF4-FFF2-40B4-BE49-F238E27FC236}">
                <a16:creationId xmlns:a16="http://schemas.microsoft.com/office/drawing/2014/main" id="{2549691D-4309-45DF-9396-31B06E460B4A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5642" name="Line 29">
              <a:extLst>
                <a:ext uri="{FF2B5EF4-FFF2-40B4-BE49-F238E27FC236}">
                  <a16:creationId xmlns:a16="http://schemas.microsoft.com/office/drawing/2014/main" id="{F5CCD8FB-D570-4BA3-A732-6F01C0199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3" name="Line 30">
              <a:extLst>
                <a:ext uri="{FF2B5EF4-FFF2-40B4-BE49-F238E27FC236}">
                  <a16:creationId xmlns:a16="http://schemas.microsoft.com/office/drawing/2014/main" id="{BE07FAA3-50FD-4F8C-AF11-164092D5F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44" name="Line 31">
              <a:extLst>
                <a:ext uri="{FF2B5EF4-FFF2-40B4-BE49-F238E27FC236}">
                  <a16:creationId xmlns:a16="http://schemas.microsoft.com/office/drawing/2014/main" id="{8CE0E6EF-6B89-43B7-AC65-C898B8FC9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92" name="Text Box 32">
            <a:extLst>
              <a:ext uri="{FF2B5EF4-FFF2-40B4-BE49-F238E27FC236}">
                <a16:creationId xmlns:a16="http://schemas.microsoft.com/office/drawing/2014/main" id="{21DBDA10-71E6-4622-A7EA-4515DE4D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</a:rPr>
              <a:t>unlimited shared output link buffers</a:t>
            </a:r>
          </a:p>
        </p:txBody>
      </p:sp>
      <p:sp>
        <p:nvSpPr>
          <p:cNvPr id="105493" name="Line 33">
            <a:extLst>
              <a:ext uri="{FF2B5EF4-FFF2-40B4-BE49-F238E27FC236}">
                <a16:creationId xmlns:a16="http://schemas.microsoft.com/office/drawing/2014/main" id="{32465655-2030-4BF4-9EAB-431118267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4" name="Line 34">
            <a:extLst>
              <a:ext uri="{FF2B5EF4-FFF2-40B4-BE49-F238E27FC236}">
                <a16:creationId xmlns:a16="http://schemas.microsoft.com/office/drawing/2014/main" id="{B1F45C31-0EDD-46A6-9054-448743955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5" name="Group 35">
            <a:extLst>
              <a:ext uri="{FF2B5EF4-FFF2-40B4-BE49-F238E27FC236}">
                <a16:creationId xmlns:a16="http://schemas.microsoft.com/office/drawing/2014/main" id="{5B599C8C-EA7E-4059-8602-AFF79AB1284A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5636" name="Rectangle 36">
              <a:extLst>
                <a:ext uri="{FF2B5EF4-FFF2-40B4-BE49-F238E27FC236}">
                  <a16:creationId xmlns:a16="http://schemas.microsoft.com/office/drawing/2014/main" id="{6CE8721D-5385-4548-BAC0-90CC0B1A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7" name="Rectangle 37">
              <a:extLst>
                <a:ext uri="{FF2B5EF4-FFF2-40B4-BE49-F238E27FC236}">
                  <a16:creationId xmlns:a16="http://schemas.microsoft.com/office/drawing/2014/main" id="{91C18A74-81FB-4D06-B36F-95771D29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8" name="Line 38">
              <a:extLst>
                <a:ext uri="{FF2B5EF4-FFF2-40B4-BE49-F238E27FC236}">
                  <a16:creationId xmlns:a16="http://schemas.microsoft.com/office/drawing/2014/main" id="{14964A32-58A7-4E06-B6C6-3124ED8FC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39">
              <a:extLst>
                <a:ext uri="{FF2B5EF4-FFF2-40B4-BE49-F238E27FC236}">
                  <a16:creationId xmlns:a16="http://schemas.microsoft.com/office/drawing/2014/main" id="{C00296A4-5FBC-41BA-9336-993777CD2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40">
              <a:extLst>
                <a:ext uri="{FF2B5EF4-FFF2-40B4-BE49-F238E27FC236}">
                  <a16:creationId xmlns:a16="http://schemas.microsoft.com/office/drawing/2014/main" id="{884C7A90-68CC-40DF-B48F-64A1F09B0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41">
              <a:extLst>
                <a:ext uri="{FF2B5EF4-FFF2-40B4-BE49-F238E27FC236}">
                  <a16:creationId xmlns:a16="http://schemas.microsoft.com/office/drawing/2014/main" id="{1474B2EC-6739-4550-BD44-0B8B9CC99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Text Box 42">
            <a:extLst>
              <a:ext uri="{FF2B5EF4-FFF2-40B4-BE49-F238E27FC236}">
                <a16:creationId xmlns:a16="http://schemas.microsoft.com/office/drawing/2014/main" id="{B438D1FD-DF5E-48CC-80B6-28AA87B0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Host A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97" name="Text Box 43">
            <a:extLst>
              <a:ext uri="{FF2B5EF4-FFF2-40B4-BE49-F238E27FC236}">
                <a16:creationId xmlns:a16="http://schemas.microsoft.com/office/drawing/2014/main" id="{D05E42F1-C4D8-4C0F-9EAD-DFBDD42C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original data: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endParaRPr lang="en-US" altLang="en-US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05498" name="Line 44">
            <a:extLst>
              <a:ext uri="{FF2B5EF4-FFF2-40B4-BE49-F238E27FC236}">
                <a16:creationId xmlns:a16="http://schemas.microsoft.com/office/drawing/2014/main" id="{BD0877F3-6FB9-4954-8BC1-8E77DE2ACE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499" name="Group 45">
            <a:extLst>
              <a:ext uri="{FF2B5EF4-FFF2-40B4-BE49-F238E27FC236}">
                <a16:creationId xmlns:a16="http://schemas.microsoft.com/office/drawing/2014/main" id="{927F4461-778A-4964-8D87-8721FFA812F4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05630" name="Rectangle 46">
              <a:extLst>
                <a:ext uri="{FF2B5EF4-FFF2-40B4-BE49-F238E27FC236}">
                  <a16:creationId xmlns:a16="http://schemas.microsoft.com/office/drawing/2014/main" id="{561EA84E-E3F1-4EBF-A857-CE35B8056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1" name="Rectangle 47">
              <a:extLst>
                <a:ext uri="{FF2B5EF4-FFF2-40B4-BE49-F238E27FC236}">
                  <a16:creationId xmlns:a16="http://schemas.microsoft.com/office/drawing/2014/main" id="{53EB6E17-CC48-4C74-8871-57BD0CCD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32" name="Line 48">
              <a:extLst>
                <a:ext uri="{FF2B5EF4-FFF2-40B4-BE49-F238E27FC236}">
                  <a16:creationId xmlns:a16="http://schemas.microsoft.com/office/drawing/2014/main" id="{9AC9A00F-3B45-4436-A31F-8993FC7F6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49">
              <a:extLst>
                <a:ext uri="{FF2B5EF4-FFF2-40B4-BE49-F238E27FC236}">
                  <a16:creationId xmlns:a16="http://schemas.microsoft.com/office/drawing/2014/main" id="{67697F5B-C33D-4AAA-A597-0DD48F40D6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50">
              <a:extLst>
                <a:ext uri="{FF2B5EF4-FFF2-40B4-BE49-F238E27FC236}">
                  <a16:creationId xmlns:a16="http://schemas.microsoft.com/office/drawing/2014/main" id="{9F6DFDB5-FA9A-4899-B6FC-CA418C177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51">
              <a:extLst>
                <a:ext uri="{FF2B5EF4-FFF2-40B4-BE49-F238E27FC236}">
                  <a16:creationId xmlns:a16="http://schemas.microsoft.com/office/drawing/2014/main" id="{3F6953BA-AC75-4A96-A0E0-C42086019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0" name="Text Box 52">
            <a:extLst>
              <a:ext uri="{FF2B5EF4-FFF2-40B4-BE49-F238E27FC236}">
                <a16:creationId xmlns:a16="http://schemas.microsoft.com/office/drawing/2014/main" id="{E327A899-1F30-411D-84C9-ADC8D37B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5501" name="Line 53">
            <a:extLst>
              <a:ext uri="{FF2B5EF4-FFF2-40B4-BE49-F238E27FC236}">
                <a16:creationId xmlns:a16="http://schemas.microsoft.com/office/drawing/2014/main" id="{50C6D780-6624-48EF-A8F2-48E9F79D13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54">
            <a:extLst>
              <a:ext uri="{FF2B5EF4-FFF2-40B4-BE49-F238E27FC236}">
                <a16:creationId xmlns:a16="http://schemas.microsoft.com/office/drawing/2014/main" id="{FB056255-BC41-4592-8443-E83646A3F4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Line 55">
            <a:extLst>
              <a:ext uri="{FF2B5EF4-FFF2-40B4-BE49-F238E27FC236}">
                <a16:creationId xmlns:a16="http://schemas.microsoft.com/office/drawing/2014/main" id="{4F51F027-0318-4FFD-B347-F2381802D6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Line 57">
            <a:extLst>
              <a:ext uri="{FF2B5EF4-FFF2-40B4-BE49-F238E27FC236}">
                <a16:creationId xmlns:a16="http://schemas.microsoft.com/office/drawing/2014/main" id="{88613A00-629E-4902-8DBF-E17288E003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05" name="Group 58">
            <a:extLst>
              <a:ext uri="{FF2B5EF4-FFF2-40B4-BE49-F238E27FC236}">
                <a16:creationId xmlns:a16="http://schemas.microsoft.com/office/drawing/2014/main" id="{2906655F-39C1-4B1D-80B1-04860F635FAD}"/>
              </a:ext>
            </a:extLst>
          </p:cNvPr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5624" name="Rectangle 59">
              <a:extLst>
                <a:ext uri="{FF2B5EF4-FFF2-40B4-BE49-F238E27FC236}">
                  <a16:creationId xmlns:a16="http://schemas.microsoft.com/office/drawing/2014/main" id="{A5177778-4C41-4647-8118-9EB3705A1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5" name="Rectangle 60">
              <a:extLst>
                <a:ext uri="{FF2B5EF4-FFF2-40B4-BE49-F238E27FC236}">
                  <a16:creationId xmlns:a16="http://schemas.microsoft.com/office/drawing/2014/main" id="{5D7406BC-7CF9-4E1B-9B71-E1F368FFD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6" name="Line 61">
              <a:extLst>
                <a:ext uri="{FF2B5EF4-FFF2-40B4-BE49-F238E27FC236}">
                  <a16:creationId xmlns:a16="http://schemas.microsoft.com/office/drawing/2014/main" id="{71CF950D-2C79-46BB-B666-DF2357312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Line 62">
              <a:extLst>
                <a:ext uri="{FF2B5EF4-FFF2-40B4-BE49-F238E27FC236}">
                  <a16:creationId xmlns:a16="http://schemas.microsoft.com/office/drawing/2014/main" id="{6A8A8F4B-4FF9-43D3-A152-DF7B8B068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Line 63">
              <a:extLst>
                <a:ext uri="{FF2B5EF4-FFF2-40B4-BE49-F238E27FC236}">
                  <a16:creationId xmlns:a16="http://schemas.microsoft.com/office/drawing/2014/main" id="{7F0F294D-9849-4822-91A5-098A93B9E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64">
              <a:extLst>
                <a:ext uri="{FF2B5EF4-FFF2-40B4-BE49-F238E27FC236}">
                  <a16:creationId xmlns:a16="http://schemas.microsoft.com/office/drawing/2014/main" id="{73921893-BD9F-4F31-A040-C769F31D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06" name="Group 65">
            <a:extLst>
              <a:ext uri="{FF2B5EF4-FFF2-40B4-BE49-F238E27FC236}">
                <a16:creationId xmlns:a16="http://schemas.microsoft.com/office/drawing/2014/main" id="{58E84FFB-0FA7-489D-888B-D85EDA13575B}"/>
              </a:ext>
            </a:extLst>
          </p:cNvPr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5618" name="Rectangle 66">
              <a:extLst>
                <a:ext uri="{FF2B5EF4-FFF2-40B4-BE49-F238E27FC236}">
                  <a16:creationId xmlns:a16="http://schemas.microsoft.com/office/drawing/2014/main" id="{126AD0E9-EACA-4C83-813E-B502D8FDE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19" name="Rectangle 67">
              <a:extLst>
                <a:ext uri="{FF2B5EF4-FFF2-40B4-BE49-F238E27FC236}">
                  <a16:creationId xmlns:a16="http://schemas.microsoft.com/office/drawing/2014/main" id="{B0C5D975-F06B-4AEB-8580-D5C4AF9BC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20" name="Line 68">
              <a:extLst>
                <a:ext uri="{FF2B5EF4-FFF2-40B4-BE49-F238E27FC236}">
                  <a16:creationId xmlns:a16="http://schemas.microsoft.com/office/drawing/2014/main" id="{92466810-CBFB-4646-A8E9-F2882C2AE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69">
              <a:extLst>
                <a:ext uri="{FF2B5EF4-FFF2-40B4-BE49-F238E27FC236}">
                  <a16:creationId xmlns:a16="http://schemas.microsoft.com/office/drawing/2014/main" id="{7AFDE752-A468-4869-BA6C-32A1F381F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2" name="Line 70">
              <a:extLst>
                <a:ext uri="{FF2B5EF4-FFF2-40B4-BE49-F238E27FC236}">
                  <a16:creationId xmlns:a16="http://schemas.microsoft.com/office/drawing/2014/main" id="{95EFB69F-55B6-45E9-95E9-6DBC7C92E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71">
              <a:extLst>
                <a:ext uri="{FF2B5EF4-FFF2-40B4-BE49-F238E27FC236}">
                  <a16:creationId xmlns:a16="http://schemas.microsoft.com/office/drawing/2014/main" id="{F62F1397-01F3-471D-B231-9ED952671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7" name="Oval 72">
            <a:extLst>
              <a:ext uri="{FF2B5EF4-FFF2-40B4-BE49-F238E27FC236}">
                <a16:creationId xmlns:a16="http://schemas.microsoft.com/office/drawing/2014/main" id="{038844F0-A0A6-4F51-A3F7-2333B62B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508" name="Oval 73">
            <a:extLst>
              <a:ext uri="{FF2B5EF4-FFF2-40B4-BE49-F238E27FC236}">
                <a16:creationId xmlns:a16="http://schemas.microsoft.com/office/drawing/2014/main" id="{0A24FD36-8EEB-4533-BB0C-9E819B140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5509" name="Line 74">
            <a:extLst>
              <a:ext uri="{FF2B5EF4-FFF2-40B4-BE49-F238E27FC236}">
                <a16:creationId xmlns:a16="http://schemas.microsoft.com/office/drawing/2014/main" id="{4AE1C4AF-C735-4363-982E-EE26369B7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0" name="Text Box 75">
            <a:extLst>
              <a:ext uri="{FF2B5EF4-FFF2-40B4-BE49-F238E27FC236}">
                <a16:creationId xmlns:a16="http://schemas.microsoft.com/office/drawing/2014/main" id="{A55EE7C8-A5B8-4028-B20D-6AA17038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latin typeface="Arial" panose="020B0604020202020204" pitchFamily="34" charset="0"/>
              </a:rPr>
              <a:t>throughput:</a:t>
            </a:r>
            <a:r>
              <a:rPr lang="en-US" altLang="en-US" sz="24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Arial" panose="020B0604020202020204" pitchFamily="34" charset="0"/>
              </a:rPr>
              <a:t>out</a:t>
            </a:r>
            <a:endParaRPr lang="en-US" altLang="en-US" sz="240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511" name="Line 76">
            <a:extLst>
              <a:ext uri="{FF2B5EF4-FFF2-40B4-BE49-F238E27FC236}">
                <a16:creationId xmlns:a16="http://schemas.microsoft.com/office/drawing/2014/main" id="{478409B6-6346-4C2A-908A-14E7361F1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77">
            <a:extLst>
              <a:ext uri="{FF2B5EF4-FFF2-40B4-BE49-F238E27FC236}">
                <a16:creationId xmlns:a16="http://schemas.microsoft.com/office/drawing/2014/main" id="{A6341CD8-A1AB-4A9E-9560-B65461AB53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3" name="Group 78">
            <a:extLst>
              <a:ext uri="{FF2B5EF4-FFF2-40B4-BE49-F238E27FC236}">
                <a16:creationId xmlns:a16="http://schemas.microsoft.com/office/drawing/2014/main" id="{D8079F85-F369-4412-AFFB-2323018B0672}"/>
              </a:ext>
            </a:extLst>
          </p:cNvPr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5607" name="Rectangle 79">
              <a:extLst>
                <a:ext uri="{FF2B5EF4-FFF2-40B4-BE49-F238E27FC236}">
                  <a16:creationId xmlns:a16="http://schemas.microsoft.com/office/drawing/2014/main" id="{39040AEB-8848-415C-A437-C80EA38E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08" name="Freeform 80">
              <a:extLst>
                <a:ext uri="{FF2B5EF4-FFF2-40B4-BE49-F238E27FC236}">
                  <a16:creationId xmlns:a16="http://schemas.microsoft.com/office/drawing/2014/main" id="{4577E550-760A-4B02-A3A8-2B6170F0D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29 w 855"/>
                <a:gd name="T3" fmla="*/ 0 h 390"/>
                <a:gd name="T4" fmla="*/ 29 w 855"/>
                <a:gd name="T5" fmla="*/ 257 h 390"/>
                <a:gd name="T6" fmla="*/ 1 w 855"/>
                <a:gd name="T7" fmla="*/ 257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81">
              <a:extLst>
                <a:ext uri="{FF2B5EF4-FFF2-40B4-BE49-F238E27FC236}">
                  <a16:creationId xmlns:a16="http://schemas.microsoft.com/office/drawing/2014/main" id="{75107699-F65D-43B2-8338-4561B130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82">
              <a:extLst>
                <a:ext uri="{FF2B5EF4-FFF2-40B4-BE49-F238E27FC236}">
                  <a16:creationId xmlns:a16="http://schemas.microsoft.com/office/drawing/2014/main" id="{BD29E939-86EE-4A16-ADCF-A11655C12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83">
              <a:extLst>
                <a:ext uri="{FF2B5EF4-FFF2-40B4-BE49-F238E27FC236}">
                  <a16:creationId xmlns:a16="http://schemas.microsoft.com/office/drawing/2014/main" id="{AB6AE33F-3ECA-4A86-8BB5-603CF4D0E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84">
              <a:extLst>
                <a:ext uri="{FF2B5EF4-FFF2-40B4-BE49-F238E27FC236}">
                  <a16:creationId xmlns:a16="http://schemas.microsoft.com/office/drawing/2014/main" id="{A530A900-0935-44E4-A0D6-007EE2854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85">
              <a:extLst>
                <a:ext uri="{FF2B5EF4-FFF2-40B4-BE49-F238E27FC236}">
                  <a16:creationId xmlns:a16="http://schemas.microsoft.com/office/drawing/2014/main" id="{20942653-3C32-415C-BFF4-4E37645F4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86">
              <a:extLst>
                <a:ext uri="{FF2B5EF4-FFF2-40B4-BE49-F238E27FC236}">
                  <a16:creationId xmlns:a16="http://schemas.microsoft.com/office/drawing/2014/main" id="{1E47609A-3BBB-491A-B32A-1EA92AD9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87">
              <a:extLst>
                <a:ext uri="{FF2B5EF4-FFF2-40B4-BE49-F238E27FC236}">
                  <a16:creationId xmlns:a16="http://schemas.microsoft.com/office/drawing/2014/main" id="{A4A987AE-ABDA-43E7-8EDF-243B9F4B4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88">
              <a:extLst>
                <a:ext uri="{FF2B5EF4-FFF2-40B4-BE49-F238E27FC236}">
                  <a16:creationId xmlns:a16="http://schemas.microsoft.com/office/drawing/2014/main" id="{84DD32BB-9C7F-4B37-8F6A-16ABEB93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89">
              <a:extLst>
                <a:ext uri="{FF2B5EF4-FFF2-40B4-BE49-F238E27FC236}">
                  <a16:creationId xmlns:a16="http://schemas.microsoft.com/office/drawing/2014/main" id="{A9BDEB3D-DFF0-4652-AC05-C90777747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4" name="Freeform 90">
            <a:extLst>
              <a:ext uri="{FF2B5EF4-FFF2-40B4-BE49-F238E27FC236}">
                <a16:creationId xmlns:a16="http://schemas.microsoft.com/office/drawing/2014/main" id="{6A607026-F8F1-4564-A67A-F8F05CC359F7}"/>
              </a:ext>
            </a:extLst>
          </p:cNvPr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5" name="Freeform 91">
            <a:extLst>
              <a:ext uri="{FF2B5EF4-FFF2-40B4-BE49-F238E27FC236}">
                <a16:creationId xmlns:a16="http://schemas.microsoft.com/office/drawing/2014/main" id="{C99B3211-1249-4F76-AB67-EDE3760A7BDB}"/>
              </a:ext>
            </a:extLst>
          </p:cNvPr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16" name="Group 107">
            <a:extLst>
              <a:ext uri="{FF2B5EF4-FFF2-40B4-BE49-F238E27FC236}">
                <a16:creationId xmlns:a16="http://schemas.microsoft.com/office/drawing/2014/main" id="{1DF8FDB2-646E-4B6E-B6B4-4143B488933E}"/>
              </a:ext>
            </a:extLst>
          </p:cNvPr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>
              <a:extLst>
                <a:ext uri="{FF2B5EF4-FFF2-40B4-BE49-F238E27FC236}">
                  <a16:creationId xmlns:a16="http://schemas.microsoft.com/office/drawing/2014/main" id="{11C5A745-0747-4E0F-9201-EA1F32BA2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>
              <a:extLst>
                <a:ext uri="{FF2B5EF4-FFF2-40B4-BE49-F238E27FC236}">
                  <a16:creationId xmlns:a16="http://schemas.microsoft.com/office/drawing/2014/main" id="{8A04196D-B22C-4199-906B-F0919A6CD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>
              <a:extLst>
                <a:ext uri="{FF2B5EF4-FFF2-40B4-BE49-F238E27FC236}">
                  <a16:creationId xmlns:a16="http://schemas.microsoft.com/office/drawing/2014/main" id="{C525BE6F-C1AF-45AF-BF4F-258329A10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9" name="Freeform 97">
              <a:extLst>
                <a:ext uri="{FF2B5EF4-FFF2-40B4-BE49-F238E27FC236}">
                  <a16:creationId xmlns:a16="http://schemas.microsoft.com/office/drawing/2014/main" id="{EA97165C-2FF6-4A2A-B328-EA1612585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>
              <a:extLst>
                <a:ext uri="{FF2B5EF4-FFF2-40B4-BE49-F238E27FC236}">
                  <a16:creationId xmlns:a16="http://schemas.microsoft.com/office/drawing/2014/main" id="{F2BE98DD-BF2E-4AAF-95A9-D21F9E596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>
              <a:extLst>
                <a:ext uri="{FF2B5EF4-FFF2-40B4-BE49-F238E27FC236}">
                  <a16:creationId xmlns:a16="http://schemas.microsoft.com/office/drawing/2014/main" id="{275A62E0-DE6E-4853-810C-323E9DB9C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>
              <a:extLst>
                <a:ext uri="{FF2B5EF4-FFF2-40B4-BE49-F238E27FC236}">
                  <a16:creationId xmlns:a16="http://schemas.microsoft.com/office/drawing/2014/main" id="{D01F288F-54BC-495E-89EC-7F1CE7A7D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6" name="Text Box 101">
              <a:extLst>
                <a:ext uri="{FF2B5EF4-FFF2-40B4-BE49-F238E27FC236}">
                  <a16:creationId xmlns:a16="http://schemas.microsoft.com/office/drawing/2014/main" id="{D2242B07-9EE9-4892-A9F4-06A87E1E9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97" name="Text Box 102">
              <a:extLst>
                <a:ext uri="{FF2B5EF4-FFF2-40B4-BE49-F238E27FC236}">
                  <a16:creationId xmlns:a16="http://schemas.microsoft.com/office/drawing/2014/main" id="{7F5F53CD-FD7C-44E5-874F-07E1D41FC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>
              <a:extLst>
                <a:ext uri="{FF2B5EF4-FFF2-40B4-BE49-F238E27FC236}">
                  <a16:creationId xmlns:a16="http://schemas.microsoft.com/office/drawing/2014/main" id="{C778C854-1F0A-4C38-BEE4-7D48BF6A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88199" name="Line 106">
              <a:extLst>
                <a:ext uri="{FF2B5EF4-FFF2-40B4-BE49-F238E27FC236}">
                  <a16:creationId xmlns:a16="http://schemas.microsoft.com/office/drawing/2014/main" id="{9C4456BE-2D73-4ACA-97D6-7843D0CD8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17" name="Group 120">
            <a:extLst>
              <a:ext uri="{FF2B5EF4-FFF2-40B4-BE49-F238E27FC236}">
                <a16:creationId xmlns:a16="http://schemas.microsoft.com/office/drawing/2014/main" id="{9EB549E5-FE60-4ACF-BB58-75D008718244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>
              <a:extLst>
                <a:ext uri="{FF2B5EF4-FFF2-40B4-BE49-F238E27FC236}">
                  <a16:creationId xmlns:a16="http://schemas.microsoft.com/office/drawing/2014/main" id="{F62E111B-7A73-4CD7-8831-01FB0D81E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>
              <a:extLst>
                <a:ext uri="{FF2B5EF4-FFF2-40B4-BE49-F238E27FC236}">
                  <a16:creationId xmlns:a16="http://schemas.microsoft.com/office/drawing/2014/main" id="{48CF7419-6314-461A-A1BB-A4EDB0971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>
              <a:extLst>
                <a:ext uri="{FF2B5EF4-FFF2-40B4-BE49-F238E27FC236}">
                  <a16:creationId xmlns:a16="http://schemas.microsoft.com/office/drawing/2014/main" id="{BDCF69A6-918D-4302-B488-796562BB4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1" name="Freeform 112">
              <a:extLst>
                <a:ext uri="{FF2B5EF4-FFF2-40B4-BE49-F238E27FC236}">
                  <a16:creationId xmlns:a16="http://schemas.microsoft.com/office/drawing/2014/main" id="{81EA2399-372A-4362-AF71-428124B6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>
              <a:extLst>
                <a:ext uri="{FF2B5EF4-FFF2-40B4-BE49-F238E27FC236}">
                  <a16:creationId xmlns:a16="http://schemas.microsoft.com/office/drawing/2014/main" id="{B69E8EFE-BC69-44A8-8245-26F5C19FE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>
              <a:extLst>
                <a:ext uri="{FF2B5EF4-FFF2-40B4-BE49-F238E27FC236}">
                  <a16:creationId xmlns:a16="http://schemas.microsoft.com/office/drawing/2014/main" id="{D2D52545-80F0-405E-A23B-DF0267196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88187" name="Text Box 117">
              <a:extLst>
                <a:ext uri="{FF2B5EF4-FFF2-40B4-BE49-F238E27FC236}">
                  <a16:creationId xmlns:a16="http://schemas.microsoft.com/office/drawing/2014/main" id="{8A89C5D9-1029-4115-8ABC-C25CF0DA9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Arial" charset="0"/>
                </a:rPr>
                <a:t>delay</a:t>
              </a:r>
              <a:endParaRPr lang="en-US" sz="2000" baseline="-25000">
                <a:latin typeface="Arial" charset="0"/>
              </a:endParaRPr>
            </a:p>
          </p:txBody>
        </p:sp>
        <p:sp>
          <p:nvSpPr>
            <p:cNvPr id="88188" name="Text Box 118">
              <a:extLst>
                <a:ext uri="{FF2B5EF4-FFF2-40B4-BE49-F238E27FC236}">
                  <a16:creationId xmlns:a16="http://schemas.microsoft.com/office/drawing/2014/main" id="{E082B747-127E-47E4-9175-A3DEE7550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>
            <a:extLst>
              <a:ext uri="{FF2B5EF4-FFF2-40B4-BE49-F238E27FC236}">
                <a16:creationId xmlns:a16="http://schemas.microsoft.com/office/drawing/2014/main" id="{3A63E22B-A247-4F6F-8891-EEA1CF8BD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105519" name="Group 127">
            <a:extLst>
              <a:ext uri="{FF2B5EF4-FFF2-40B4-BE49-F238E27FC236}">
                <a16:creationId xmlns:a16="http://schemas.microsoft.com/office/drawing/2014/main" id="{39D0A6DD-AD12-43AA-B7EB-C54B4B249489}"/>
              </a:ext>
            </a:extLst>
          </p:cNvPr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5556" name="Freeform 128">
              <a:extLst>
                <a:ext uri="{FF2B5EF4-FFF2-40B4-BE49-F238E27FC236}">
                  <a16:creationId xmlns:a16="http://schemas.microsoft.com/office/drawing/2014/main" id="{C2E9C7F3-3826-4EE9-96B6-6BA92F38F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>
              <a:extLst>
                <a:ext uri="{FF2B5EF4-FFF2-40B4-BE49-F238E27FC236}">
                  <a16:creationId xmlns:a16="http://schemas.microsoft.com/office/drawing/2014/main" id="{E743C0E0-341D-4ADD-8E4B-1536C300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58" name="Freeform 130">
              <a:extLst>
                <a:ext uri="{FF2B5EF4-FFF2-40B4-BE49-F238E27FC236}">
                  <a16:creationId xmlns:a16="http://schemas.microsoft.com/office/drawing/2014/main" id="{DE9D6A68-00A3-4211-8ADC-39BCD7360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Freeform 131">
              <a:extLst>
                <a:ext uri="{FF2B5EF4-FFF2-40B4-BE49-F238E27FC236}">
                  <a16:creationId xmlns:a16="http://schemas.microsoft.com/office/drawing/2014/main" id="{AB791882-9650-4AFF-BEBB-9D0FC4DB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>
              <a:extLst>
                <a:ext uri="{FF2B5EF4-FFF2-40B4-BE49-F238E27FC236}">
                  <a16:creationId xmlns:a16="http://schemas.microsoft.com/office/drawing/2014/main" id="{9FEC7C5D-0A75-4E97-9BF8-049A01C3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1" name="Group 133">
              <a:extLst>
                <a:ext uri="{FF2B5EF4-FFF2-40B4-BE49-F238E27FC236}">
                  <a16:creationId xmlns:a16="http://schemas.microsoft.com/office/drawing/2014/main" id="{9BEAC4DB-6477-4962-86E9-C5EA4B245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>
                <a:extLst>
                  <a:ext uri="{FF2B5EF4-FFF2-40B4-BE49-F238E27FC236}">
                    <a16:creationId xmlns:a16="http://schemas.microsoft.com/office/drawing/2014/main" id="{5FF9C45C-6057-46F8-A18A-15ED097EF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>
                <a:extLst>
                  <a:ext uri="{FF2B5EF4-FFF2-40B4-BE49-F238E27FC236}">
                    <a16:creationId xmlns:a16="http://schemas.microsoft.com/office/drawing/2014/main" id="{08284C27-5A9C-4386-9A98-85D617937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>
              <a:extLst>
                <a:ext uri="{FF2B5EF4-FFF2-40B4-BE49-F238E27FC236}">
                  <a16:creationId xmlns:a16="http://schemas.microsoft.com/office/drawing/2014/main" id="{8EB96183-0B5B-4DCC-97DC-7E4D22A91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3" name="Group 137">
              <a:extLst>
                <a:ext uri="{FF2B5EF4-FFF2-40B4-BE49-F238E27FC236}">
                  <a16:creationId xmlns:a16="http://schemas.microsoft.com/office/drawing/2014/main" id="{797D7715-84C0-4F22-A18F-B20D01F14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>
                <a:extLst>
                  <a:ext uri="{FF2B5EF4-FFF2-40B4-BE49-F238E27FC236}">
                    <a16:creationId xmlns:a16="http://schemas.microsoft.com/office/drawing/2014/main" id="{8A60041C-897D-4D64-B9D3-7BC4E75D4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>
                <a:extLst>
                  <a:ext uri="{FF2B5EF4-FFF2-40B4-BE49-F238E27FC236}">
                    <a16:creationId xmlns:a16="http://schemas.microsoft.com/office/drawing/2014/main" id="{BFF23314-F9D9-4E8B-A9D8-75890265C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>
              <a:extLst>
                <a:ext uri="{FF2B5EF4-FFF2-40B4-BE49-F238E27FC236}">
                  <a16:creationId xmlns:a16="http://schemas.microsoft.com/office/drawing/2014/main" id="{2A7A3569-16C5-4C0A-A180-332EE9FBE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>
              <a:extLst>
                <a:ext uri="{FF2B5EF4-FFF2-40B4-BE49-F238E27FC236}">
                  <a16:creationId xmlns:a16="http://schemas.microsoft.com/office/drawing/2014/main" id="{0109BF57-8922-425B-A1AE-E8A30909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6" name="Group 142">
              <a:extLst>
                <a:ext uri="{FF2B5EF4-FFF2-40B4-BE49-F238E27FC236}">
                  <a16:creationId xmlns:a16="http://schemas.microsoft.com/office/drawing/2014/main" id="{5A342EE9-363D-4DC8-881A-0AD9D6512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>
                <a:extLst>
                  <a:ext uri="{FF2B5EF4-FFF2-40B4-BE49-F238E27FC236}">
                    <a16:creationId xmlns:a16="http://schemas.microsoft.com/office/drawing/2014/main" id="{BDFC8F22-7A5B-4031-AC3C-F93C4C0AA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>
                <a:extLst>
                  <a:ext uri="{FF2B5EF4-FFF2-40B4-BE49-F238E27FC236}">
                    <a16:creationId xmlns:a16="http://schemas.microsoft.com/office/drawing/2014/main" id="{0C9A168B-498A-42CB-A444-2671BE092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67" name="Freeform 145">
              <a:extLst>
                <a:ext uri="{FF2B5EF4-FFF2-40B4-BE49-F238E27FC236}">
                  <a16:creationId xmlns:a16="http://schemas.microsoft.com/office/drawing/2014/main" id="{8D273102-B45A-4082-9705-E738D706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68" name="Group 146">
              <a:extLst>
                <a:ext uri="{FF2B5EF4-FFF2-40B4-BE49-F238E27FC236}">
                  <a16:creationId xmlns:a16="http://schemas.microsoft.com/office/drawing/2014/main" id="{28950C15-89AC-4F13-8D05-36A78B19E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>
                <a:extLst>
                  <a:ext uri="{FF2B5EF4-FFF2-40B4-BE49-F238E27FC236}">
                    <a16:creationId xmlns:a16="http://schemas.microsoft.com/office/drawing/2014/main" id="{94C4F729-F7E5-4B89-B444-0E4312EF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>
                <a:extLst>
                  <a:ext uri="{FF2B5EF4-FFF2-40B4-BE49-F238E27FC236}">
                    <a16:creationId xmlns:a16="http://schemas.microsoft.com/office/drawing/2014/main" id="{A1BFE2E2-FE76-4F73-8247-7B00B5A72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>
              <a:extLst>
                <a:ext uri="{FF2B5EF4-FFF2-40B4-BE49-F238E27FC236}">
                  <a16:creationId xmlns:a16="http://schemas.microsoft.com/office/drawing/2014/main" id="{431F64B4-52E1-40AF-859D-A6387E5D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0" name="Freeform 150">
              <a:extLst>
                <a:ext uri="{FF2B5EF4-FFF2-40B4-BE49-F238E27FC236}">
                  <a16:creationId xmlns:a16="http://schemas.microsoft.com/office/drawing/2014/main" id="{15B0FB60-6927-45FA-BC6B-757ED357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Freeform 151">
              <a:extLst>
                <a:ext uri="{FF2B5EF4-FFF2-40B4-BE49-F238E27FC236}">
                  <a16:creationId xmlns:a16="http://schemas.microsoft.com/office/drawing/2014/main" id="{7B23CCB8-B3C0-4B98-A364-4F06437FC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>
              <a:extLst>
                <a:ext uri="{FF2B5EF4-FFF2-40B4-BE49-F238E27FC236}">
                  <a16:creationId xmlns:a16="http://schemas.microsoft.com/office/drawing/2014/main" id="{0D92BB87-A625-4B2A-9CC1-9FF623B91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3" name="Freeform 153">
              <a:extLst>
                <a:ext uri="{FF2B5EF4-FFF2-40B4-BE49-F238E27FC236}">
                  <a16:creationId xmlns:a16="http://schemas.microsoft.com/office/drawing/2014/main" id="{05888592-EEB7-415E-A3E1-9B67B678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>
              <a:extLst>
                <a:ext uri="{FF2B5EF4-FFF2-40B4-BE49-F238E27FC236}">
                  <a16:creationId xmlns:a16="http://schemas.microsoft.com/office/drawing/2014/main" id="{CA163462-0AD2-4901-BC34-0368E57B9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>
              <a:extLst>
                <a:ext uri="{FF2B5EF4-FFF2-40B4-BE49-F238E27FC236}">
                  <a16:creationId xmlns:a16="http://schemas.microsoft.com/office/drawing/2014/main" id="{82BC55B7-3F43-4382-A159-9066092F6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>
              <a:extLst>
                <a:ext uri="{FF2B5EF4-FFF2-40B4-BE49-F238E27FC236}">
                  <a16:creationId xmlns:a16="http://schemas.microsoft.com/office/drawing/2014/main" id="{82CBBD53-B75A-4150-A55C-D04CB7E0F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>
              <a:extLst>
                <a:ext uri="{FF2B5EF4-FFF2-40B4-BE49-F238E27FC236}">
                  <a16:creationId xmlns:a16="http://schemas.microsoft.com/office/drawing/2014/main" id="{1373DD1A-ECC8-48DA-A0BE-2285C997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>
              <a:extLst>
                <a:ext uri="{FF2B5EF4-FFF2-40B4-BE49-F238E27FC236}">
                  <a16:creationId xmlns:a16="http://schemas.microsoft.com/office/drawing/2014/main" id="{59F49A28-5504-44F6-8D31-ABE8B51B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>
              <a:extLst>
                <a:ext uri="{FF2B5EF4-FFF2-40B4-BE49-F238E27FC236}">
                  <a16:creationId xmlns:a16="http://schemas.microsoft.com/office/drawing/2014/main" id="{910BB3AD-EC40-4CDD-9152-75B8E6ACA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20" name="Group 160">
            <a:extLst>
              <a:ext uri="{FF2B5EF4-FFF2-40B4-BE49-F238E27FC236}">
                <a16:creationId xmlns:a16="http://schemas.microsoft.com/office/drawing/2014/main" id="{4632EA01-C6F5-45C4-8265-11E6A4494FB8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05554" name="Picture 161" descr="desktop_computer_stylized_medium">
              <a:extLst>
                <a:ext uri="{FF2B5EF4-FFF2-40B4-BE49-F238E27FC236}">
                  <a16:creationId xmlns:a16="http://schemas.microsoft.com/office/drawing/2014/main" id="{8ABA3A23-6871-4499-94FA-3ADFB39F3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55" name="Freeform 162">
              <a:extLst>
                <a:ext uri="{FF2B5EF4-FFF2-40B4-BE49-F238E27FC236}">
                  <a16:creationId xmlns:a16="http://schemas.microsoft.com/office/drawing/2014/main" id="{E47DE412-0A9C-47D0-B1D9-C02E3C2652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5521" name="Group 163">
            <a:extLst>
              <a:ext uri="{FF2B5EF4-FFF2-40B4-BE49-F238E27FC236}">
                <a16:creationId xmlns:a16="http://schemas.microsoft.com/office/drawing/2014/main" id="{679A9644-839B-4C77-A67B-856A26FFA4DA}"/>
              </a:ext>
            </a:extLst>
          </p:cNvPr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5522" name="Freeform 164">
              <a:extLst>
                <a:ext uri="{FF2B5EF4-FFF2-40B4-BE49-F238E27FC236}">
                  <a16:creationId xmlns:a16="http://schemas.microsoft.com/office/drawing/2014/main" id="{C6F97AAF-7F25-4A6A-80F0-48D710D4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>
              <a:extLst>
                <a:ext uri="{FF2B5EF4-FFF2-40B4-BE49-F238E27FC236}">
                  <a16:creationId xmlns:a16="http://schemas.microsoft.com/office/drawing/2014/main" id="{A4F35F86-EE0D-4F52-A61D-42B6666C3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24" name="Freeform 166">
              <a:extLst>
                <a:ext uri="{FF2B5EF4-FFF2-40B4-BE49-F238E27FC236}">
                  <a16:creationId xmlns:a16="http://schemas.microsoft.com/office/drawing/2014/main" id="{1B9660E0-5C88-4E7D-B37B-9CE578E1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167">
              <a:extLst>
                <a:ext uri="{FF2B5EF4-FFF2-40B4-BE49-F238E27FC236}">
                  <a16:creationId xmlns:a16="http://schemas.microsoft.com/office/drawing/2014/main" id="{65B172C6-F126-481F-AAB9-8C252A7A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>
              <a:extLst>
                <a:ext uri="{FF2B5EF4-FFF2-40B4-BE49-F238E27FC236}">
                  <a16:creationId xmlns:a16="http://schemas.microsoft.com/office/drawing/2014/main" id="{E0F8DBDC-707F-46F2-8312-10047BA2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7" name="Group 169">
              <a:extLst>
                <a:ext uri="{FF2B5EF4-FFF2-40B4-BE49-F238E27FC236}">
                  <a16:creationId xmlns:a16="http://schemas.microsoft.com/office/drawing/2014/main" id="{53978D2B-20E0-4CAB-829B-FFEB5B1ED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>
                <a:extLst>
                  <a:ext uri="{FF2B5EF4-FFF2-40B4-BE49-F238E27FC236}">
                    <a16:creationId xmlns:a16="http://schemas.microsoft.com/office/drawing/2014/main" id="{2340C6C0-18A6-4E60-BFAA-4DF4B57A7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>
                <a:extLst>
                  <a:ext uri="{FF2B5EF4-FFF2-40B4-BE49-F238E27FC236}">
                    <a16:creationId xmlns:a16="http://schemas.microsoft.com/office/drawing/2014/main" id="{ED018168-B1E8-4FC8-9F7D-B7A40E3B0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>
              <a:extLst>
                <a:ext uri="{FF2B5EF4-FFF2-40B4-BE49-F238E27FC236}">
                  <a16:creationId xmlns:a16="http://schemas.microsoft.com/office/drawing/2014/main" id="{F755B4DF-3F0F-40CB-990B-1F7C20EDE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9" name="Group 173">
              <a:extLst>
                <a:ext uri="{FF2B5EF4-FFF2-40B4-BE49-F238E27FC236}">
                  <a16:creationId xmlns:a16="http://schemas.microsoft.com/office/drawing/2014/main" id="{736ED230-31CD-4558-988E-12050BC3C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>
                <a:extLst>
                  <a:ext uri="{FF2B5EF4-FFF2-40B4-BE49-F238E27FC236}">
                    <a16:creationId xmlns:a16="http://schemas.microsoft.com/office/drawing/2014/main" id="{3BA8997F-C52E-4821-8BE3-75D075891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>
                <a:extLst>
                  <a:ext uri="{FF2B5EF4-FFF2-40B4-BE49-F238E27FC236}">
                    <a16:creationId xmlns:a16="http://schemas.microsoft.com/office/drawing/2014/main" id="{1ED6E529-6964-47F9-B14B-21020373C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>
              <a:extLst>
                <a:ext uri="{FF2B5EF4-FFF2-40B4-BE49-F238E27FC236}">
                  <a16:creationId xmlns:a16="http://schemas.microsoft.com/office/drawing/2014/main" id="{6E5B345D-D958-4A7B-B9DC-154EEB4D8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>
              <a:extLst>
                <a:ext uri="{FF2B5EF4-FFF2-40B4-BE49-F238E27FC236}">
                  <a16:creationId xmlns:a16="http://schemas.microsoft.com/office/drawing/2014/main" id="{B5FC79AA-B2F8-4DC2-AE8E-13C3D9BAE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32" name="Group 178">
              <a:extLst>
                <a:ext uri="{FF2B5EF4-FFF2-40B4-BE49-F238E27FC236}">
                  <a16:creationId xmlns:a16="http://schemas.microsoft.com/office/drawing/2014/main" id="{644C9631-2604-4B66-B05A-F099D3DBF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>
                <a:extLst>
                  <a:ext uri="{FF2B5EF4-FFF2-40B4-BE49-F238E27FC236}">
                    <a16:creationId xmlns:a16="http://schemas.microsoft.com/office/drawing/2014/main" id="{27B07610-43D6-462D-904D-E750EF7D2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>
                <a:extLst>
                  <a:ext uri="{FF2B5EF4-FFF2-40B4-BE49-F238E27FC236}">
                    <a16:creationId xmlns:a16="http://schemas.microsoft.com/office/drawing/2014/main" id="{FF931B5C-17A0-46B3-B505-648C38D07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33" name="Freeform 181">
              <a:extLst>
                <a:ext uri="{FF2B5EF4-FFF2-40B4-BE49-F238E27FC236}">
                  <a16:creationId xmlns:a16="http://schemas.microsoft.com/office/drawing/2014/main" id="{ABBF66FF-09F3-4D3D-B9B8-6B593E0C0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534" name="Group 182">
              <a:extLst>
                <a:ext uri="{FF2B5EF4-FFF2-40B4-BE49-F238E27FC236}">
                  <a16:creationId xmlns:a16="http://schemas.microsoft.com/office/drawing/2014/main" id="{1DF15DC3-ACFB-47B1-ABA1-DC4C6E317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>
                <a:extLst>
                  <a:ext uri="{FF2B5EF4-FFF2-40B4-BE49-F238E27FC236}">
                    <a16:creationId xmlns:a16="http://schemas.microsoft.com/office/drawing/2014/main" id="{94799B8B-C5B2-432F-883B-D0B26B526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>
                <a:extLst>
                  <a:ext uri="{FF2B5EF4-FFF2-40B4-BE49-F238E27FC236}">
                    <a16:creationId xmlns:a16="http://schemas.microsoft.com/office/drawing/2014/main" id="{D060B98B-C94C-4675-A3A0-0510B943F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>
              <a:extLst>
                <a:ext uri="{FF2B5EF4-FFF2-40B4-BE49-F238E27FC236}">
                  <a16:creationId xmlns:a16="http://schemas.microsoft.com/office/drawing/2014/main" id="{662968A7-09FE-414E-B140-2402C985F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6" name="Freeform 186">
              <a:extLst>
                <a:ext uri="{FF2B5EF4-FFF2-40B4-BE49-F238E27FC236}">
                  <a16:creationId xmlns:a16="http://schemas.microsoft.com/office/drawing/2014/main" id="{909F4153-D15C-4DE2-A981-2BB35C40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Freeform 187">
              <a:extLst>
                <a:ext uri="{FF2B5EF4-FFF2-40B4-BE49-F238E27FC236}">
                  <a16:creationId xmlns:a16="http://schemas.microsoft.com/office/drawing/2014/main" id="{4C0B5181-D563-4B70-B189-DECA101E0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>
              <a:extLst>
                <a:ext uri="{FF2B5EF4-FFF2-40B4-BE49-F238E27FC236}">
                  <a16:creationId xmlns:a16="http://schemas.microsoft.com/office/drawing/2014/main" id="{B2755144-6A22-46A3-ADA9-B4CE06051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9" name="Freeform 189">
              <a:extLst>
                <a:ext uri="{FF2B5EF4-FFF2-40B4-BE49-F238E27FC236}">
                  <a16:creationId xmlns:a16="http://schemas.microsoft.com/office/drawing/2014/main" id="{AE5AC47F-5EFB-41E1-B10D-38C81CC0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>
              <a:extLst>
                <a:ext uri="{FF2B5EF4-FFF2-40B4-BE49-F238E27FC236}">
                  <a16:creationId xmlns:a16="http://schemas.microsoft.com/office/drawing/2014/main" id="{1B76743D-023A-43C7-BD7A-4891F41C3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>
              <a:extLst>
                <a:ext uri="{FF2B5EF4-FFF2-40B4-BE49-F238E27FC236}">
                  <a16:creationId xmlns:a16="http://schemas.microsoft.com/office/drawing/2014/main" id="{B8BEB43E-5629-4FBB-9FDB-2E331256B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>
              <a:extLst>
                <a:ext uri="{FF2B5EF4-FFF2-40B4-BE49-F238E27FC236}">
                  <a16:creationId xmlns:a16="http://schemas.microsoft.com/office/drawing/2014/main" id="{CC6E3825-9EEC-4204-8D81-DB7074961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>
              <a:extLst>
                <a:ext uri="{FF2B5EF4-FFF2-40B4-BE49-F238E27FC236}">
                  <a16:creationId xmlns:a16="http://schemas.microsoft.com/office/drawing/2014/main" id="{AED5AAE3-D2B5-46BC-B6FB-C9D04361A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>
              <a:extLst>
                <a:ext uri="{FF2B5EF4-FFF2-40B4-BE49-F238E27FC236}">
                  <a16:creationId xmlns:a16="http://schemas.microsoft.com/office/drawing/2014/main" id="{48F2A0BD-6D6B-444D-AFD6-0C8E0F431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>
              <a:extLst>
                <a:ext uri="{FF2B5EF4-FFF2-40B4-BE49-F238E27FC236}">
                  <a16:creationId xmlns:a16="http://schemas.microsoft.com/office/drawing/2014/main" id="{FB855EA1-6BDA-45DD-A641-9CC62B105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5">
            <a:extLst>
              <a:ext uri="{FF2B5EF4-FFF2-40B4-BE49-F238E27FC236}">
                <a16:creationId xmlns:a16="http://schemas.microsoft.com/office/drawing/2014/main" id="{C757906C-6F43-4B79-A307-06E1A84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9091" name="Slide Number Placeholder 6">
            <a:extLst>
              <a:ext uri="{FF2B5EF4-FFF2-40B4-BE49-F238E27FC236}">
                <a16:creationId xmlns:a16="http://schemas.microsoft.com/office/drawing/2014/main" id="{75408BFD-0EE4-422C-AB1F-B050ADE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A26EACD-10D4-44F4-A73E-08F6E005531B}" type="slidenum">
              <a:rPr lang="en-US" altLang="en-US" sz="1200"/>
              <a:pPr/>
              <a:t>87</a:t>
            </a:fld>
            <a:endParaRPr lang="en-US" altLang="en-US" sz="1200"/>
          </a:p>
        </p:txBody>
      </p:sp>
      <p:sp>
        <p:nvSpPr>
          <p:cNvPr id="106499" name="Freeform 247">
            <a:extLst>
              <a:ext uri="{FF2B5EF4-FFF2-40B4-BE49-F238E27FC236}">
                <a16:creationId xmlns:a16="http://schemas.microsoft.com/office/drawing/2014/main" id="{789788FB-1954-4AC1-91DA-E6C267591AFF}"/>
              </a:ext>
            </a:extLst>
          </p:cNvPr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00" name="Group 322">
            <a:extLst>
              <a:ext uri="{FF2B5EF4-FFF2-40B4-BE49-F238E27FC236}">
                <a16:creationId xmlns:a16="http://schemas.microsoft.com/office/drawing/2014/main" id="{F38EBE82-D8B5-4DEC-9496-549094AF9612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6653" name="Picture 323" descr="desktop_computer_stylized_medium">
              <a:extLst>
                <a:ext uri="{FF2B5EF4-FFF2-40B4-BE49-F238E27FC236}">
                  <a16:creationId xmlns:a16="http://schemas.microsoft.com/office/drawing/2014/main" id="{87160797-53E5-4152-A0D1-271A79A9D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54" name="Freeform 324">
              <a:extLst>
                <a:ext uri="{FF2B5EF4-FFF2-40B4-BE49-F238E27FC236}">
                  <a16:creationId xmlns:a16="http://schemas.microsoft.com/office/drawing/2014/main" id="{DA448483-E974-4DDD-9A8C-3FE08532A9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6501" name="Freeform 254">
            <a:extLst>
              <a:ext uri="{FF2B5EF4-FFF2-40B4-BE49-F238E27FC236}">
                <a16:creationId xmlns:a16="http://schemas.microsoft.com/office/drawing/2014/main" id="{C114206B-40FB-48FD-93A4-B41BA51194BC}"/>
              </a:ext>
            </a:extLst>
          </p:cNvPr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Freeform 243">
            <a:extLst>
              <a:ext uri="{FF2B5EF4-FFF2-40B4-BE49-F238E27FC236}">
                <a16:creationId xmlns:a16="http://schemas.microsoft.com/office/drawing/2014/main" id="{B00DFA30-1B75-4484-8E9E-CCEF917B5D24}"/>
              </a:ext>
            </a:extLst>
          </p:cNvPr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>
            <a:extLst>
              <a:ext uri="{FF2B5EF4-FFF2-40B4-BE49-F238E27FC236}">
                <a16:creationId xmlns:a16="http://schemas.microsoft.com/office/drawing/2014/main" id="{3A059AAF-F66D-491C-9313-3E0941A4BE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finite</a:t>
            </a:r>
            <a:r>
              <a:rPr lang="en-US">
                <a:ea typeface="ＭＳ Ｐゴシック" charset="0"/>
                <a:cs typeface="+mn-cs"/>
              </a:rPr>
              <a:t> buffers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application-layer input = application-layer output: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=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transport-layer input includes </a:t>
            </a:r>
            <a:r>
              <a:rPr lang="en-US" i="1">
                <a:ea typeface="ＭＳ Ｐゴシック" charset="0"/>
              </a:rPr>
              <a:t>retransmissions </a:t>
            </a:r>
            <a:r>
              <a:rPr lang="en-US">
                <a:ea typeface="ＭＳ Ｐゴシック" charset="0"/>
              </a:rPr>
              <a:t>:</a:t>
            </a:r>
            <a:r>
              <a:rPr lang="en-US">
                <a:latin typeface="Symbol" charset="0"/>
                <a:ea typeface="ＭＳ Ｐゴシック" charset="0"/>
              </a:rPr>
              <a:t> l</a:t>
            </a:r>
            <a:r>
              <a:rPr lang="en-US" baseline="-25000">
                <a:latin typeface="Arial" charset="0"/>
                <a:ea typeface="ＭＳ Ｐゴシック" charset="0"/>
              </a:rPr>
              <a:t>in </a:t>
            </a:r>
            <a:r>
              <a:rPr lang="en-US">
                <a:latin typeface="Arial" charset="0"/>
                <a:ea typeface="ＭＳ Ｐゴシック" charset="0"/>
              </a:rPr>
              <a:t>   </a:t>
            </a:r>
            <a:r>
              <a:rPr lang="en-US">
                <a:latin typeface="Symbol" charset="0"/>
                <a:ea typeface="ＭＳ Ｐゴシック" charset="0"/>
              </a:rPr>
              <a:t>l</a:t>
            </a:r>
            <a:r>
              <a:rPr lang="en-US" baseline="-25000">
                <a:latin typeface="Arial" charset="0"/>
                <a:ea typeface="ＭＳ Ｐゴシック" charset="0"/>
              </a:rPr>
              <a:t>in</a:t>
            </a:r>
            <a:endParaRPr lang="en-US" i="1">
              <a:ea typeface="ＭＳ Ｐゴシック" charset="0"/>
            </a:endParaRPr>
          </a:p>
          <a:p>
            <a:pPr>
              <a:buFont typeface="Wingdings" charset="2"/>
              <a:buChar char="§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6504" name="Oval 3">
            <a:extLst>
              <a:ext uri="{FF2B5EF4-FFF2-40B4-BE49-F238E27FC236}">
                <a16:creationId xmlns:a16="http://schemas.microsoft.com/office/drawing/2014/main" id="{C0AE650D-3F06-4CF6-BE0E-D0FC431A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05" name="Line 4">
            <a:extLst>
              <a:ext uri="{FF2B5EF4-FFF2-40B4-BE49-F238E27FC236}">
                <a16:creationId xmlns:a16="http://schemas.microsoft.com/office/drawing/2014/main" id="{EED2E148-424B-46CA-A725-16A1C006B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5">
            <a:extLst>
              <a:ext uri="{FF2B5EF4-FFF2-40B4-BE49-F238E27FC236}">
                <a16:creationId xmlns:a16="http://schemas.microsoft.com/office/drawing/2014/main" id="{A406848C-3A9D-4123-AEFC-6726D2EFE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6">
            <a:extLst>
              <a:ext uri="{FF2B5EF4-FFF2-40B4-BE49-F238E27FC236}">
                <a16:creationId xmlns:a16="http://schemas.microsoft.com/office/drawing/2014/main" id="{554350BF-E65F-4746-9651-C42588AEE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8" name="Rectangle 7">
            <a:extLst>
              <a:ext uri="{FF2B5EF4-FFF2-40B4-BE49-F238E27FC236}">
                <a16:creationId xmlns:a16="http://schemas.microsoft.com/office/drawing/2014/main" id="{A7D02EFE-3664-4024-9ADA-909FE9F4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9" name="Oval 8">
            <a:extLst>
              <a:ext uri="{FF2B5EF4-FFF2-40B4-BE49-F238E27FC236}">
                <a16:creationId xmlns:a16="http://schemas.microsoft.com/office/drawing/2014/main" id="{7FDE668D-BCF1-48F8-AEA9-4229ABC4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6510" name="Group 9">
            <a:extLst>
              <a:ext uri="{FF2B5EF4-FFF2-40B4-BE49-F238E27FC236}">
                <a16:creationId xmlns:a16="http://schemas.microsoft.com/office/drawing/2014/main" id="{53666CFC-E361-432F-A657-FF386DB8E3F6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6650" name="Line 10">
              <a:extLst>
                <a:ext uri="{FF2B5EF4-FFF2-40B4-BE49-F238E27FC236}">
                  <a16:creationId xmlns:a16="http://schemas.microsoft.com/office/drawing/2014/main" id="{CD1C31BF-1150-49D5-907F-6613197CC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1" name="Line 11">
              <a:extLst>
                <a:ext uri="{FF2B5EF4-FFF2-40B4-BE49-F238E27FC236}">
                  <a16:creationId xmlns:a16="http://schemas.microsoft.com/office/drawing/2014/main" id="{43B1FD37-51D1-424F-92B5-CEA44BF8C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52" name="Line 12">
              <a:extLst>
                <a:ext uri="{FF2B5EF4-FFF2-40B4-BE49-F238E27FC236}">
                  <a16:creationId xmlns:a16="http://schemas.microsoft.com/office/drawing/2014/main" id="{B41EAE19-D806-49B5-A84E-76A891183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11" name="Line 13">
            <a:extLst>
              <a:ext uri="{FF2B5EF4-FFF2-40B4-BE49-F238E27FC236}">
                <a16:creationId xmlns:a16="http://schemas.microsoft.com/office/drawing/2014/main" id="{4D4317DD-CF7D-4F1B-9629-C8A76956D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4">
            <a:extLst>
              <a:ext uri="{FF2B5EF4-FFF2-40B4-BE49-F238E27FC236}">
                <a16:creationId xmlns:a16="http://schemas.microsoft.com/office/drawing/2014/main" id="{9D7A5F95-3EC1-407E-AD45-9FDCF198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15">
            <a:extLst>
              <a:ext uri="{FF2B5EF4-FFF2-40B4-BE49-F238E27FC236}">
                <a16:creationId xmlns:a16="http://schemas.microsoft.com/office/drawing/2014/main" id="{2DB698B9-3F74-4B9A-9F35-7D68425B4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Text Box 16">
            <a:extLst>
              <a:ext uri="{FF2B5EF4-FFF2-40B4-BE49-F238E27FC236}">
                <a16:creationId xmlns:a16="http://schemas.microsoft.com/office/drawing/2014/main" id="{DD036B25-D346-41ED-92C9-7DD9C1C1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5" name="Line 17">
            <a:extLst>
              <a:ext uri="{FF2B5EF4-FFF2-40B4-BE49-F238E27FC236}">
                <a16:creationId xmlns:a16="http://schemas.microsoft.com/office/drawing/2014/main" id="{5A18D9BE-1CD1-4C58-8D13-B73F0964C2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18">
            <a:extLst>
              <a:ext uri="{FF2B5EF4-FFF2-40B4-BE49-F238E27FC236}">
                <a16:creationId xmlns:a16="http://schemas.microsoft.com/office/drawing/2014/main" id="{B74E8F23-35BA-41D5-A8AB-87405EE6E1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17" name="Group 59">
            <a:extLst>
              <a:ext uri="{FF2B5EF4-FFF2-40B4-BE49-F238E27FC236}">
                <a16:creationId xmlns:a16="http://schemas.microsoft.com/office/drawing/2014/main" id="{9BF8A777-377D-4ECA-8C49-68732C2DBC2E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6644" name="Rectangle 60">
              <a:extLst>
                <a:ext uri="{FF2B5EF4-FFF2-40B4-BE49-F238E27FC236}">
                  <a16:creationId xmlns:a16="http://schemas.microsoft.com/office/drawing/2014/main" id="{0BC36B1D-F915-4BB8-8B20-FB1E1A0A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5" name="Rectangle 61">
              <a:extLst>
                <a:ext uri="{FF2B5EF4-FFF2-40B4-BE49-F238E27FC236}">
                  <a16:creationId xmlns:a16="http://schemas.microsoft.com/office/drawing/2014/main" id="{A0E00AD1-859E-4DE2-8D57-A1753DFA2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6" name="Line 62">
              <a:extLst>
                <a:ext uri="{FF2B5EF4-FFF2-40B4-BE49-F238E27FC236}">
                  <a16:creationId xmlns:a16="http://schemas.microsoft.com/office/drawing/2014/main" id="{FB17CB92-7780-484B-8513-8593F77AE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Line 63">
              <a:extLst>
                <a:ext uri="{FF2B5EF4-FFF2-40B4-BE49-F238E27FC236}">
                  <a16:creationId xmlns:a16="http://schemas.microsoft.com/office/drawing/2014/main" id="{398910E9-D1FB-4A19-AFBF-AF647AD4C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Line 64">
              <a:extLst>
                <a:ext uri="{FF2B5EF4-FFF2-40B4-BE49-F238E27FC236}">
                  <a16:creationId xmlns:a16="http://schemas.microsoft.com/office/drawing/2014/main" id="{17E9A423-CC83-454D-B44D-E2208B7DE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Line 65">
              <a:extLst>
                <a:ext uri="{FF2B5EF4-FFF2-40B4-BE49-F238E27FC236}">
                  <a16:creationId xmlns:a16="http://schemas.microsoft.com/office/drawing/2014/main" id="{9E03501D-E0C8-458F-8CFC-0EAEA85B5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8" name="Text Box 66">
            <a:extLst>
              <a:ext uri="{FF2B5EF4-FFF2-40B4-BE49-F238E27FC236}">
                <a16:creationId xmlns:a16="http://schemas.microsoft.com/office/drawing/2014/main" id="{5D5BFB60-C737-49C5-AFA8-3C498D8A7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9" name="Text Box 67">
            <a:extLst>
              <a:ext uri="{FF2B5EF4-FFF2-40B4-BE49-F238E27FC236}">
                <a16:creationId xmlns:a16="http://schemas.microsoft.com/office/drawing/2014/main" id="{E62299E1-2431-417A-AD2D-AD50619C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0" name="Line 68">
            <a:extLst>
              <a:ext uri="{FF2B5EF4-FFF2-40B4-BE49-F238E27FC236}">
                <a16:creationId xmlns:a16="http://schemas.microsoft.com/office/drawing/2014/main" id="{19D82AEA-D1C1-46B1-B372-2D8EE4C37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1" name="Group 109">
            <a:extLst>
              <a:ext uri="{FF2B5EF4-FFF2-40B4-BE49-F238E27FC236}">
                <a16:creationId xmlns:a16="http://schemas.microsoft.com/office/drawing/2014/main" id="{068A5D3B-C594-4826-83A4-2B8EB970DBF7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6638" name="Rectangle 110">
              <a:extLst>
                <a:ext uri="{FF2B5EF4-FFF2-40B4-BE49-F238E27FC236}">
                  <a16:creationId xmlns:a16="http://schemas.microsoft.com/office/drawing/2014/main" id="{A54742EC-2EC9-45CF-B293-573E29CC1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9" name="Rectangle 111">
              <a:extLst>
                <a:ext uri="{FF2B5EF4-FFF2-40B4-BE49-F238E27FC236}">
                  <a16:creationId xmlns:a16="http://schemas.microsoft.com/office/drawing/2014/main" id="{268E45EB-F6B1-4FA8-B031-F39EE549E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40" name="Line 112">
              <a:extLst>
                <a:ext uri="{FF2B5EF4-FFF2-40B4-BE49-F238E27FC236}">
                  <a16:creationId xmlns:a16="http://schemas.microsoft.com/office/drawing/2014/main" id="{0598C676-AD1E-4A6C-B547-C39DE5404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Line 113">
              <a:extLst>
                <a:ext uri="{FF2B5EF4-FFF2-40B4-BE49-F238E27FC236}">
                  <a16:creationId xmlns:a16="http://schemas.microsoft.com/office/drawing/2014/main" id="{9ABCAE3A-89A0-4228-B170-014BE49EE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Line 114">
              <a:extLst>
                <a:ext uri="{FF2B5EF4-FFF2-40B4-BE49-F238E27FC236}">
                  <a16:creationId xmlns:a16="http://schemas.microsoft.com/office/drawing/2014/main" id="{2992DFB8-9AD0-40E7-B4AC-614422937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Line 115">
              <a:extLst>
                <a:ext uri="{FF2B5EF4-FFF2-40B4-BE49-F238E27FC236}">
                  <a16:creationId xmlns:a16="http://schemas.microsoft.com/office/drawing/2014/main" id="{77B2CF88-C513-4836-8410-4C26B561E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2" name="Text Box 116">
            <a:extLst>
              <a:ext uri="{FF2B5EF4-FFF2-40B4-BE49-F238E27FC236}">
                <a16:creationId xmlns:a16="http://schemas.microsoft.com/office/drawing/2014/main" id="{E6C59026-4CCC-4B8A-A5A8-A2E63EE6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3" name="Line 117">
            <a:extLst>
              <a:ext uri="{FF2B5EF4-FFF2-40B4-BE49-F238E27FC236}">
                <a16:creationId xmlns:a16="http://schemas.microsoft.com/office/drawing/2014/main" id="{13FFE51E-99E7-4D3D-953C-E8664F7523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4" name="Line 118">
            <a:extLst>
              <a:ext uri="{FF2B5EF4-FFF2-40B4-BE49-F238E27FC236}">
                <a16:creationId xmlns:a16="http://schemas.microsoft.com/office/drawing/2014/main" id="{7A50B565-7AC1-41A3-A9D5-89489C320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119">
            <a:extLst>
              <a:ext uri="{FF2B5EF4-FFF2-40B4-BE49-F238E27FC236}">
                <a16:creationId xmlns:a16="http://schemas.microsoft.com/office/drawing/2014/main" id="{B04A9889-2BF7-46C0-A088-A71FCA9B8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120">
            <a:extLst>
              <a:ext uri="{FF2B5EF4-FFF2-40B4-BE49-F238E27FC236}">
                <a16:creationId xmlns:a16="http://schemas.microsoft.com/office/drawing/2014/main" id="{99014FF2-41C8-420B-8919-373A913FA5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121">
            <a:extLst>
              <a:ext uri="{FF2B5EF4-FFF2-40B4-BE49-F238E27FC236}">
                <a16:creationId xmlns:a16="http://schemas.microsoft.com/office/drawing/2014/main" id="{CF159D81-8165-4B1F-A3C2-D4EEC37B3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28" name="Group 162">
            <a:extLst>
              <a:ext uri="{FF2B5EF4-FFF2-40B4-BE49-F238E27FC236}">
                <a16:creationId xmlns:a16="http://schemas.microsoft.com/office/drawing/2014/main" id="{D68A1FE6-C666-4DF7-8CD1-1222F38AE915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6632" name="Rectangle 163">
              <a:extLst>
                <a:ext uri="{FF2B5EF4-FFF2-40B4-BE49-F238E27FC236}">
                  <a16:creationId xmlns:a16="http://schemas.microsoft.com/office/drawing/2014/main" id="{CF2EEAA1-E986-4811-B48E-59A38741E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3" name="Rectangle 164">
              <a:extLst>
                <a:ext uri="{FF2B5EF4-FFF2-40B4-BE49-F238E27FC236}">
                  <a16:creationId xmlns:a16="http://schemas.microsoft.com/office/drawing/2014/main" id="{4BA2E9ED-757A-4B4B-9B75-8D9EAB0E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34" name="Line 165">
              <a:extLst>
                <a:ext uri="{FF2B5EF4-FFF2-40B4-BE49-F238E27FC236}">
                  <a16:creationId xmlns:a16="http://schemas.microsoft.com/office/drawing/2014/main" id="{8E83F6B3-57BE-4A60-A484-6B206403D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Line 166">
              <a:extLst>
                <a:ext uri="{FF2B5EF4-FFF2-40B4-BE49-F238E27FC236}">
                  <a16:creationId xmlns:a16="http://schemas.microsoft.com/office/drawing/2014/main" id="{52FB1653-E788-42CA-A9F4-6FBB37AF1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Line 167">
              <a:extLst>
                <a:ext uri="{FF2B5EF4-FFF2-40B4-BE49-F238E27FC236}">
                  <a16:creationId xmlns:a16="http://schemas.microsoft.com/office/drawing/2014/main" id="{DF79F2BA-BB3B-4AC2-95B9-5AEAE48FB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Line 168">
              <a:extLst>
                <a:ext uri="{FF2B5EF4-FFF2-40B4-BE49-F238E27FC236}">
                  <a16:creationId xmlns:a16="http://schemas.microsoft.com/office/drawing/2014/main" id="{068E3304-96BD-4519-9D17-105D7EA8B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29" name="Group 209">
            <a:extLst>
              <a:ext uri="{FF2B5EF4-FFF2-40B4-BE49-F238E27FC236}">
                <a16:creationId xmlns:a16="http://schemas.microsoft.com/office/drawing/2014/main" id="{3DC01080-F3BE-4942-AF89-B8F7E2A70C53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6626" name="Rectangle 210">
              <a:extLst>
                <a:ext uri="{FF2B5EF4-FFF2-40B4-BE49-F238E27FC236}">
                  <a16:creationId xmlns:a16="http://schemas.microsoft.com/office/drawing/2014/main" id="{8994B86E-4473-4654-9C47-EB90F135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7" name="Rectangle 211">
              <a:extLst>
                <a:ext uri="{FF2B5EF4-FFF2-40B4-BE49-F238E27FC236}">
                  <a16:creationId xmlns:a16="http://schemas.microsoft.com/office/drawing/2014/main" id="{965997C0-EE76-4EE9-887C-EE1D6F519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8" name="Line 212">
              <a:extLst>
                <a:ext uri="{FF2B5EF4-FFF2-40B4-BE49-F238E27FC236}">
                  <a16:creationId xmlns:a16="http://schemas.microsoft.com/office/drawing/2014/main" id="{998C270C-323C-4D86-872D-A1C3851EF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13">
              <a:extLst>
                <a:ext uri="{FF2B5EF4-FFF2-40B4-BE49-F238E27FC236}">
                  <a16:creationId xmlns:a16="http://schemas.microsoft.com/office/drawing/2014/main" id="{E991B298-80B3-4E42-8E86-7F417E894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14">
              <a:extLst>
                <a:ext uri="{FF2B5EF4-FFF2-40B4-BE49-F238E27FC236}">
                  <a16:creationId xmlns:a16="http://schemas.microsoft.com/office/drawing/2014/main" id="{A47A5CAC-BC62-4EF7-AEE4-8365F6008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15">
              <a:extLst>
                <a:ext uri="{FF2B5EF4-FFF2-40B4-BE49-F238E27FC236}">
                  <a16:creationId xmlns:a16="http://schemas.microsoft.com/office/drawing/2014/main" id="{EEF4EB9C-3905-4F75-82E8-6DB03F01D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0" name="Oval 216">
            <a:extLst>
              <a:ext uri="{FF2B5EF4-FFF2-40B4-BE49-F238E27FC236}">
                <a16:creationId xmlns:a16="http://schemas.microsoft.com/office/drawing/2014/main" id="{97EA5053-F7B8-48AF-94CD-B976B383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1" name="Oval 217">
            <a:extLst>
              <a:ext uri="{FF2B5EF4-FFF2-40B4-BE49-F238E27FC236}">
                <a16:creationId xmlns:a16="http://schemas.microsoft.com/office/drawing/2014/main" id="{E6926391-A23B-42C4-A737-727670058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2" name="Text Box 218">
            <a:extLst>
              <a:ext uri="{FF2B5EF4-FFF2-40B4-BE49-F238E27FC236}">
                <a16:creationId xmlns:a16="http://schemas.microsoft.com/office/drawing/2014/main" id="{BF408133-4B84-4B42-8AE2-3AD1C118D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33" name="Line 219">
            <a:extLst>
              <a:ext uri="{FF2B5EF4-FFF2-40B4-BE49-F238E27FC236}">
                <a16:creationId xmlns:a16="http://schemas.microsoft.com/office/drawing/2014/main" id="{0527E471-2377-47A3-9752-56B1C946E0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34" name="Group 220">
            <a:extLst>
              <a:ext uri="{FF2B5EF4-FFF2-40B4-BE49-F238E27FC236}">
                <a16:creationId xmlns:a16="http://schemas.microsoft.com/office/drawing/2014/main" id="{611E04BA-FC57-4B44-BE11-4664E168FC10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6619" name="Rectangle 221">
              <a:extLst>
                <a:ext uri="{FF2B5EF4-FFF2-40B4-BE49-F238E27FC236}">
                  <a16:creationId xmlns:a16="http://schemas.microsoft.com/office/drawing/2014/main" id="{2BDFAE07-3455-45A4-A883-A0023CD3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20" name="Line 222">
              <a:extLst>
                <a:ext uri="{FF2B5EF4-FFF2-40B4-BE49-F238E27FC236}">
                  <a16:creationId xmlns:a16="http://schemas.microsoft.com/office/drawing/2014/main" id="{A4FC3CD2-248A-44AF-9B58-B9EB7FCFE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1" name="Line 223">
              <a:extLst>
                <a:ext uri="{FF2B5EF4-FFF2-40B4-BE49-F238E27FC236}">
                  <a16:creationId xmlns:a16="http://schemas.microsoft.com/office/drawing/2014/main" id="{A738A24A-218D-4EB6-A724-D8F9A615C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2" name="Line 224">
              <a:extLst>
                <a:ext uri="{FF2B5EF4-FFF2-40B4-BE49-F238E27FC236}">
                  <a16:creationId xmlns:a16="http://schemas.microsoft.com/office/drawing/2014/main" id="{D759BD4B-2E22-44EA-83D4-DBD5527C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3" name="Line 225">
              <a:extLst>
                <a:ext uri="{FF2B5EF4-FFF2-40B4-BE49-F238E27FC236}">
                  <a16:creationId xmlns:a16="http://schemas.microsoft.com/office/drawing/2014/main" id="{D5A53D31-AB42-4343-8FF4-7A454B36C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4" name="Line 226">
              <a:extLst>
                <a:ext uri="{FF2B5EF4-FFF2-40B4-BE49-F238E27FC236}">
                  <a16:creationId xmlns:a16="http://schemas.microsoft.com/office/drawing/2014/main" id="{4E33EF9A-59C9-4C45-AE12-4DF9D781D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25" name="Line 227">
              <a:extLst>
                <a:ext uri="{FF2B5EF4-FFF2-40B4-BE49-F238E27FC236}">
                  <a16:creationId xmlns:a16="http://schemas.microsoft.com/office/drawing/2014/main" id="{CA92FD27-BD71-4C04-B5BC-0CB850CE5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35" name="Line 228">
            <a:extLst>
              <a:ext uri="{FF2B5EF4-FFF2-40B4-BE49-F238E27FC236}">
                <a16:creationId xmlns:a16="http://schemas.microsoft.com/office/drawing/2014/main" id="{8D63E5E8-E9DF-45F7-ADE2-F263A87A4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6" name="Freeform 229">
            <a:extLst>
              <a:ext uri="{FF2B5EF4-FFF2-40B4-BE49-F238E27FC236}">
                <a16:creationId xmlns:a16="http://schemas.microsoft.com/office/drawing/2014/main" id="{E6504060-FAF1-41A6-BE74-E3FD35CA4D69}"/>
              </a:ext>
            </a:extLst>
          </p:cNvPr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7" name="Freeform 230">
            <a:extLst>
              <a:ext uri="{FF2B5EF4-FFF2-40B4-BE49-F238E27FC236}">
                <a16:creationId xmlns:a16="http://schemas.microsoft.com/office/drawing/2014/main" id="{B4427C61-8632-4EEE-BA34-FFC5C86FDCBA}"/>
              </a:ext>
            </a:extLst>
          </p:cNvPr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8" name="Oval 231">
            <a:extLst>
              <a:ext uri="{FF2B5EF4-FFF2-40B4-BE49-F238E27FC236}">
                <a16:creationId xmlns:a16="http://schemas.microsoft.com/office/drawing/2014/main" id="{29866A3E-A977-417D-BD7D-06D64EF9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6539" name="Text Box 232">
            <a:extLst>
              <a:ext uri="{FF2B5EF4-FFF2-40B4-BE49-F238E27FC236}">
                <a16:creationId xmlns:a16="http://schemas.microsoft.com/office/drawing/2014/main" id="{01C99CF1-035C-411D-B7F3-01D76C33E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89133" name="Line 233">
            <a:extLst>
              <a:ext uri="{FF2B5EF4-FFF2-40B4-BE49-F238E27FC236}">
                <a16:creationId xmlns:a16="http://schemas.microsoft.com/office/drawing/2014/main" id="{0AB5E22A-094F-4709-8F27-3B01F39EB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>
            <a:extLst>
              <a:ext uri="{FF2B5EF4-FFF2-40B4-BE49-F238E27FC236}">
                <a16:creationId xmlns:a16="http://schemas.microsoft.com/office/drawing/2014/main" id="{4121633B-46C5-46A6-A3A6-725B02AA6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>
            <a:extLst>
              <a:ext uri="{FF2B5EF4-FFF2-40B4-BE49-F238E27FC236}">
                <a16:creationId xmlns:a16="http://schemas.microsoft.com/office/drawing/2014/main" id="{67521100-E675-46E6-9D66-7C7774C03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>
            <a:extLst>
              <a:ext uri="{FF2B5EF4-FFF2-40B4-BE49-F238E27FC236}">
                <a16:creationId xmlns:a16="http://schemas.microsoft.com/office/drawing/2014/main" id="{C0F40A57-2236-4B92-B0E0-070A5006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ja-JP" altLang="en-US" sz="2000" i="1">
                <a:latin typeface="Comic Sans MS" panose="030F0702030302020204" pitchFamily="66" charset="0"/>
              </a:rPr>
              <a:t>‘</a:t>
            </a:r>
            <a:endParaRPr lang="en-US" altLang="en-US" sz="2000" i="1">
              <a:latin typeface="Comic Sans MS" panose="030F0702030302020204" pitchFamily="66" charset="0"/>
            </a:endParaRPr>
          </a:p>
        </p:txBody>
      </p:sp>
      <p:grpSp>
        <p:nvGrpSpPr>
          <p:cNvPr id="106544" name="Group 237">
            <a:extLst>
              <a:ext uri="{FF2B5EF4-FFF2-40B4-BE49-F238E27FC236}">
                <a16:creationId xmlns:a16="http://schemas.microsoft.com/office/drawing/2014/main" id="{0D68F67F-9330-42F2-88F3-A56C47964E37}"/>
              </a:ext>
            </a:extLst>
          </p:cNvPr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106617" name="Freeform 238">
              <a:extLst>
                <a:ext uri="{FF2B5EF4-FFF2-40B4-BE49-F238E27FC236}">
                  <a16:creationId xmlns:a16="http://schemas.microsoft.com/office/drawing/2014/main" id="{43EF0D4A-57B5-4B50-B230-F69505F0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211" name="Line 239">
              <a:extLst>
                <a:ext uri="{FF2B5EF4-FFF2-40B4-BE49-F238E27FC236}">
                  <a16:creationId xmlns:a16="http://schemas.microsoft.com/office/drawing/2014/main" id="{D33121BB-5C6B-4613-8082-1B731B7EF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6545" name="Picture 240" descr="underline_base">
            <a:extLst>
              <a:ext uri="{FF2B5EF4-FFF2-40B4-BE49-F238E27FC236}">
                <a16:creationId xmlns:a16="http://schemas.microsoft.com/office/drawing/2014/main" id="{5CFCC70B-7DA4-4968-B190-889F8E8E49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>
            <a:extLst>
              <a:ext uri="{FF2B5EF4-FFF2-40B4-BE49-F238E27FC236}">
                <a16:creationId xmlns:a16="http://schemas.microsoft.com/office/drawing/2014/main" id="{90839945-51AB-497E-A9AC-2D01C165D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6547" name="Freeform 250">
            <a:extLst>
              <a:ext uri="{FF2B5EF4-FFF2-40B4-BE49-F238E27FC236}">
                <a16:creationId xmlns:a16="http://schemas.microsoft.com/office/drawing/2014/main" id="{4B34BC97-0C30-41A5-B8A8-408A2A28DC71}"/>
              </a:ext>
            </a:extLst>
          </p:cNvPr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548" name="Group 256">
            <a:extLst>
              <a:ext uri="{FF2B5EF4-FFF2-40B4-BE49-F238E27FC236}">
                <a16:creationId xmlns:a16="http://schemas.microsoft.com/office/drawing/2014/main" id="{DC76C516-84BD-4245-91BE-76BB03C72EDA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6585" name="Freeform 257">
              <a:extLst>
                <a:ext uri="{FF2B5EF4-FFF2-40B4-BE49-F238E27FC236}">
                  <a16:creationId xmlns:a16="http://schemas.microsoft.com/office/drawing/2014/main" id="{21BFC198-B62C-48BD-9EB7-DE07C8D6B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258">
              <a:extLst>
                <a:ext uri="{FF2B5EF4-FFF2-40B4-BE49-F238E27FC236}">
                  <a16:creationId xmlns:a16="http://schemas.microsoft.com/office/drawing/2014/main" id="{21885F04-BF81-44E3-B961-0EE00FF51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87" name="Freeform 259">
              <a:extLst>
                <a:ext uri="{FF2B5EF4-FFF2-40B4-BE49-F238E27FC236}">
                  <a16:creationId xmlns:a16="http://schemas.microsoft.com/office/drawing/2014/main" id="{E3AC0A48-A031-46B0-AF0C-1121FC922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88" name="Freeform 260">
              <a:extLst>
                <a:ext uri="{FF2B5EF4-FFF2-40B4-BE49-F238E27FC236}">
                  <a16:creationId xmlns:a16="http://schemas.microsoft.com/office/drawing/2014/main" id="{7053326D-8F2A-40F8-9C3B-6D28FFD34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Rectangle 261">
              <a:extLst>
                <a:ext uri="{FF2B5EF4-FFF2-40B4-BE49-F238E27FC236}">
                  <a16:creationId xmlns:a16="http://schemas.microsoft.com/office/drawing/2014/main" id="{B50A2819-64B8-4BDE-9F08-7BE3921D9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0" name="Group 262">
              <a:extLst>
                <a:ext uri="{FF2B5EF4-FFF2-40B4-BE49-F238E27FC236}">
                  <a16:creationId xmlns:a16="http://schemas.microsoft.com/office/drawing/2014/main" id="{68642584-8271-46D4-811D-AF7BB2BDC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>
                <a:extLst>
                  <a:ext uri="{FF2B5EF4-FFF2-40B4-BE49-F238E27FC236}">
                    <a16:creationId xmlns:a16="http://schemas.microsoft.com/office/drawing/2014/main" id="{FCAA2AD8-EBCE-4971-99DD-3DE9F9987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>
                <a:extLst>
                  <a:ext uri="{FF2B5EF4-FFF2-40B4-BE49-F238E27FC236}">
                    <a16:creationId xmlns:a16="http://schemas.microsoft.com/office/drawing/2014/main" id="{5D4E638E-6BFC-4DEE-8DB4-7196E0261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>
              <a:extLst>
                <a:ext uri="{FF2B5EF4-FFF2-40B4-BE49-F238E27FC236}">
                  <a16:creationId xmlns:a16="http://schemas.microsoft.com/office/drawing/2014/main" id="{B2B1DD85-88E7-4A01-8D74-03B1D24A2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2" name="Group 266">
              <a:extLst>
                <a:ext uri="{FF2B5EF4-FFF2-40B4-BE49-F238E27FC236}">
                  <a16:creationId xmlns:a16="http://schemas.microsoft.com/office/drawing/2014/main" id="{7471081F-F810-478F-AAC2-15DA83AA3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>
                <a:extLst>
                  <a:ext uri="{FF2B5EF4-FFF2-40B4-BE49-F238E27FC236}">
                    <a16:creationId xmlns:a16="http://schemas.microsoft.com/office/drawing/2014/main" id="{99695CBF-4DC9-4092-BD50-214D462E2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>
                <a:extLst>
                  <a:ext uri="{FF2B5EF4-FFF2-40B4-BE49-F238E27FC236}">
                    <a16:creationId xmlns:a16="http://schemas.microsoft.com/office/drawing/2014/main" id="{E81B51ED-97D7-4121-BE09-5C9548627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>
              <a:extLst>
                <a:ext uri="{FF2B5EF4-FFF2-40B4-BE49-F238E27FC236}">
                  <a16:creationId xmlns:a16="http://schemas.microsoft.com/office/drawing/2014/main" id="{5BD7C8A7-6633-4102-A74B-5457F2B5D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>
              <a:extLst>
                <a:ext uri="{FF2B5EF4-FFF2-40B4-BE49-F238E27FC236}">
                  <a16:creationId xmlns:a16="http://schemas.microsoft.com/office/drawing/2014/main" id="{7948BF9A-0697-4292-9DE2-2471D3EFB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5" name="Group 271">
              <a:extLst>
                <a:ext uri="{FF2B5EF4-FFF2-40B4-BE49-F238E27FC236}">
                  <a16:creationId xmlns:a16="http://schemas.microsoft.com/office/drawing/2014/main" id="{A433EAF7-B5A6-4886-B867-6E8DC82CE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>
                <a:extLst>
                  <a:ext uri="{FF2B5EF4-FFF2-40B4-BE49-F238E27FC236}">
                    <a16:creationId xmlns:a16="http://schemas.microsoft.com/office/drawing/2014/main" id="{2492C4E1-837A-435F-A1B4-EA7700A47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>
                <a:extLst>
                  <a:ext uri="{FF2B5EF4-FFF2-40B4-BE49-F238E27FC236}">
                    <a16:creationId xmlns:a16="http://schemas.microsoft.com/office/drawing/2014/main" id="{7826D25B-9B3C-4EEA-A820-468C42C47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96" name="Freeform 274">
              <a:extLst>
                <a:ext uri="{FF2B5EF4-FFF2-40B4-BE49-F238E27FC236}">
                  <a16:creationId xmlns:a16="http://schemas.microsoft.com/office/drawing/2014/main" id="{798CAA9E-0523-4AF9-9A3F-834D0FE84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97" name="Group 275">
              <a:extLst>
                <a:ext uri="{FF2B5EF4-FFF2-40B4-BE49-F238E27FC236}">
                  <a16:creationId xmlns:a16="http://schemas.microsoft.com/office/drawing/2014/main" id="{80D0AF94-081E-4E8E-8E01-146C4A7EFE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>
                <a:extLst>
                  <a:ext uri="{FF2B5EF4-FFF2-40B4-BE49-F238E27FC236}">
                    <a16:creationId xmlns:a16="http://schemas.microsoft.com/office/drawing/2014/main" id="{D3AFFAB9-8BE0-4103-AFA4-D5AA301BC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>
                <a:extLst>
                  <a:ext uri="{FF2B5EF4-FFF2-40B4-BE49-F238E27FC236}">
                    <a16:creationId xmlns:a16="http://schemas.microsoft.com/office/drawing/2014/main" id="{23C21008-3773-4A8C-BEB4-9B5B66D6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>
              <a:extLst>
                <a:ext uri="{FF2B5EF4-FFF2-40B4-BE49-F238E27FC236}">
                  <a16:creationId xmlns:a16="http://schemas.microsoft.com/office/drawing/2014/main" id="{BB399D87-4B35-4D0B-85FC-717BDCD46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9" name="Freeform 279">
              <a:extLst>
                <a:ext uri="{FF2B5EF4-FFF2-40B4-BE49-F238E27FC236}">
                  <a16:creationId xmlns:a16="http://schemas.microsoft.com/office/drawing/2014/main" id="{C1B17B0A-D78F-4093-A351-60D388644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00" name="Freeform 280">
              <a:extLst>
                <a:ext uri="{FF2B5EF4-FFF2-40B4-BE49-F238E27FC236}">
                  <a16:creationId xmlns:a16="http://schemas.microsoft.com/office/drawing/2014/main" id="{68486042-6AE8-433E-971C-FCFA5AD3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Oval 281">
              <a:extLst>
                <a:ext uri="{FF2B5EF4-FFF2-40B4-BE49-F238E27FC236}">
                  <a16:creationId xmlns:a16="http://schemas.microsoft.com/office/drawing/2014/main" id="{F95024AC-11A7-4045-853D-03236C44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602" name="Freeform 282">
              <a:extLst>
                <a:ext uri="{FF2B5EF4-FFF2-40B4-BE49-F238E27FC236}">
                  <a16:creationId xmlns:a16="http://schemas.microsoft.com/office/drawing/2014/main" id="{3BDDFB44-381C-4700-980F-B1C1D7C9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AutoShape 283">
              <a:extLst>
                <a:ext uri="{FF2B5EF4-FFF2-40B4-BE49-F238E27FC236}">
                  <a16:creationId xmlns:a16="http://schemas.microsoft.com/office/drawing/2014/main" id="{F688C7C8-B62B-4726-9CEA-8C3624C85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>
              <a:extLst>
                <a:ext uri="{FF2B5EF4-FFF2-40B4-BE49-F238E27FC236}">
                  <a16:creationId xmlns:a16="http://schemas.microsoft.com/office/drawing/2014/main" id="{DE2B57EE-941E-4432-97EB-26AEF64D4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>
              <a:extLst>
                <a:ext uri="{FF2B5EF4-FFF2-40B4-BE49-F238E27FC236}">
                  <a16:creationId xmlns:a16="http://schemas.microsoft.com/office/drawing/2014/main" id="{1F7CA6B3-54D5-4E16-8929-7C7E92B40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>
              <a:extLst>
                <a:ext uri="{FF2B5EF4-FFF2-40B4-BE49-F238E27FC236}">
                  <a16:creationId xmlns:a16="http://schemas.microsoft.com/office/drawing/2014/main" id="{086046AD-ABFC-403B-8B75-3B06DE2F9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>
              <a:extLst>
                <a:ext uri="{FF2B5EF4-FFF2-40B4-BE49-F238E27FC236}">
                  <a16:creationId xmlns:a16="http://schemas.microsoft.com/office/drawing/2014/main" id="{6BD42EC6-BDC9-49F5-82FE-DC1633F69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>
              <a:extLst>
                <a:ext uri="{FF2B5EF4-FFF2-40B4-BE49-F238E27FC236}">
                  <a16:creationId xmlns:a16="http://schemas.microsoft.com/office/drawing/2014/main" id="{22A79562-172B-4AAF-8286-82C4435A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49" name="Group 289">
            <a:extLst>
              <a:ext uri="{FF2B5EF4-FFF2-40B4-BE49-F238E27FC236}">
                <a16:creationId xmlns:a16="http://schemas.microsoft.com/office/drawing/2014/main" id="{1BE9B9CA-BACD-4B59-A08A-3C92439424E5}"/>
              </a:ext>
            </a:extLst>
          </p:cNvPr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6553" name="Freeform 290">
              <a:extLst>
                <a:ext uri="{FF2B5EF4-FFF2-40B4-BE49-F238E27FC236}">
                  <a16:creationId xmlns:a16="http://schemas.microsoft.com/office/drawing/2014/main" id="{DC85204F-E139-4CC5-B6E6-4A2BFDB5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291">
              <a:extLst>
                <a:ext uri="{FF2B5EF4-FFF2-40B4-BE49-F238E27FC236}">
                  <a16:creationId xmlns:a16="http://schemas.microsoft.com/office/drawing/2014/main" id="{FABAA82B-5D67-4F25-A9FD-3DB8DF5A2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55" name="Freeform 292">
              <a:extLst>
                <a:ext uri="{FF2B5EF4-FFF2-40B4-BE49-F238E27FC236}">
                  <a16:creationId xmlns:a16="http://schemas.microsoft.com/office/drawing/2014/main" id="{EDB588F1-E4FF-4FF5-B312-BCEC5CC67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Freeform 293">
              <a:extLst>
                <a:ext uri="{FF2B5EF4-FFF2-40B4-BE49-F238E27FC236}">
                  <a16:creationId xmlns:a16="http://schemas.microsoft.com/office/drawing/2014/main" id="{55DE4F1A-1538-4C11-80E9-C23AA7EF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294">
              <a:extLst>
                <a:ext uri="{FF2B5EF4-FFF2-40B4-BE49-F238E27FC236}">
                  <a16:creationId xmlns:a16="http://schemas.microsoft.com/office/drawing/2014/main" id="{9B49DBA4-B791-4BBC-8EDA-695B6B71D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58" name="Group 295">
              <a:extLst>
                <a:ext uri="{FF2B5EF4-FFF2-40B4-BE49-F238E27FC236}">
                  <a16:creationId xmlns:a16="http://schemas.microsoft.com/office/drawing/2014/main" id="{4E9D33A2-789A-464A-B88A-8151D66B8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>
                <a:extLst>
                  <a:ext uri="{FF2B5EF4-FFF2-40B4-BE49-F238E27FC236}">
                    <a16:creationId xmlns:a16="http://schemas.microsoft.com/office/drawing/2014/main" id="{8167BB23-677E-48CF-94A6-E56F7B6DB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>
                <a:extLst>
                  <a:ext uri="{FF2B5EF4-FFF2-40B4-BE49-F238E27FC236}">
                    <a16:creationId xmlns:a16="http://schemas.microsoft.com/office/drawing/2014/main" id="{BBA86AD6-AE49-4128-B71C-ACEDB85EC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>
              <a:extLst>
                <a:ext uri="{FF2B5EF4-FFF2-40B4-BE49-F238E27FC236}">
                  <a16:creationId xmlns:a16="http://schemas.microsoft.com/office/drawing/2014/main" id="{FD515E26-D05E-4326-B797-52D198AF2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0" name="Group 299">
              <a:extLst>
                <a:ext uri="{FF2B5EF4-FFF2-40B4-BE49-F238E27FC236}">
                  <a16:creationId xmlns:a16="http://schemas.microsoft.com/office/drawing/2014/main" id="{0B226673-BC96-4675-90DA-C0FB253C5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>
                <a:extLst>
                  <a:ext uri="{FF2B5EF4-FFF2-40B4-BE49-F238E27FC236}">
                    <a16:creationId xmlns:a16="http://schemas.microsoft.com/office/drawing/2014/main" id="{B5EA11CA-6336-49CA-808F-BABE5331D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>
                <a:extLst>
                  <a:ext uri="{FF2B5EF4-FFF2-40B4-BE49-F238E27FC236}">
                    <a16:creationId xmlns:a16="http://schemas.microsoft.com/office/drawing/2014/main" id="{F24A2070-3416-4770-A33E-EC1651B50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>
              <a:extLst>
                <a:ext uri="{FF2B5EF4-FFF2-40B4-BE49-F238E27FC236}">
                  <a16:creationId xmlns:a16="http://schemas.microsoft.com/office/drawing/2014/main" id="{3E7F1B39-11C1-444D-BC65-6E1EED746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>
              <a:extLst>
                <a:ext uri="{FF2B5EF4-FFF2-40B4-BE49-F238E27FC236}">
                  <a16:creationId xmlns:a16="http://schemas.microsoft.com/office/drawing/2014/main" id="{80DC1D47-93AD-4866-8717-800FCE63B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3" name="Group 304">
              <a:extLst>
                <a:ext uri="{FF2B5EF4-FFF2-40B4-BE49-F238E27FC236}">
                  <a16:creationId xmlns:a16="http://schemas.microsoft.com/office/drawing/2014/main" id="{21E7E60D-52A4-4B68-9F62-078A105A4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>
                <a:extLst>
                  <a:ext uri="{FF2B5EF4-FFF2-40B4-BE49-F238E27FC236}">
                    <a16:creationId xmlns:a16="http://schemas.microsoft.com/office/drawing/2014/main" id="{33AA2B4C-12E2-4F36-AA64-2D6F6A495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>
                <a:extLst>
                  <a:ext uri="{FF2B5EF4-FFF2-40B4-BE49-F238E27FC236}">
                    <a16:creationId xmlns:a16="http://schemas.microsoft.com/office/drawing/2014/main" id="{510689BB-851A-4532-8AF4-2105EC992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64" name="Freeform 307">
              <a:extLst>
                <a:ext uri="{FF2B5EF4-FFF2-40B4-BE49-F238E27FC236}">
                  <a16:creationId xmlns:a16="http://schemas.microsoft.com/office/drawing/2014/main" id="{3BFFEFE8-9BB7-449F-BBC5-9853F140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565" name="Group 308">
              <a:extLst>
                <a:ext uri="{FF2B5EF4-FFF2-40B4-BE49-F238E27FC236}">
                  <a16:creationId xmlns:a16="http://schemas.microsoft.com/office/drawing/2014/main" id="{0C7AC0AB-3614-457D-B107-2D1E75717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>
                <a:extLst>
                  <a:ext uri="{FF2B5EF4-FFF2-40B4-BE49-F238E27FC236}">
                    <a16:creationId xmlns:a16="http://schemas.microsoft.com/office/drawing/2014/main" id="{FFD621B9-8D33-4B22-BD2C-56B1ED01C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>
                <a:extLst>
                  <a:ext uri="{FF2B5EF4-FFF2-40B4-BE49-F238E27FC236}">
                    <a16:creationId xmlns:a16="http://schemas.microsoft.com/office/drawing/2014/main" id="{ECB9F2C1-1CC8-41E7-A0B8-EDD1BA939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>
              <a:extLst>
                <a:ext uri="{FF2B5EF4-FFF2-40B4-BE49-F238E27FC236}">
                  <a16:creationId xmlns:a16="http://schemas.microsoft.com/office/drawing/2014/main" id="{42031139-AF9F-42C6-8ACD-B37F6283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67" name="Freeform 312">
              <a:extLst>
                <a:ext uri="{FF2B5EF4-FFF2-40B4-BE49-F238E27FC236}">
                  <a16:creationId xmlns:a16="http://schemas.microsoft.com/office/drawing/2014/main" id="{537D30C1-9657-45A0-822B-F985DCEF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Freeform 313">
              <a:extLst>
                <a:ext uri="{FF2B5EF4-FFF2-40B4-BE49-F238E27FC236}">
                  <a16:creationId xmlns:a16="http://schemas.microsoft.com/office/drawing/2014/main" id="{2354BF1F-CDA6-4562-844F-BDBC33B4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Oval 314">
              <a:extLst>
                <a:ext uri="{FF2B5EF4-FFF2-40B4-BE49-F238E27FC236}">
                  <a16:creationId xmlns:a16="http://schemas.microsoft.com/office/drawing/2014/main" id="{AAB42EB6-F51C-4809-8B83-5C3300007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70" name="Freeform 315">
              <a:extLst>
                <a:ext uri="{FF2B5EF4-FFF2-40B4-BE49-F238E27FC236}">
                  <a16:creationId xmlns:a16="http://schemas.microsoft.com/office/drawing/2014/main" id="{B70E5972-5630-4F83-B56F-4BDF4AC3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AutoShape 316">
              <a:extLst>
                <a:ext uri="{FF2B5EF4-FFF2-40B4-BE49-F238E27FC236}">
                  <a16:creationId xmlns:a16="http://schemas.microsoft.com/office/drawing/2014/main" id="{C2C4E071-09B2-4C32-95E9-ECCEEEE52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>
              <a:extLst>
                <a:ext uri="{FF2B5EF4-FFF2-40B4-BE49-F238E27FC236}">
                  <a16:creationId xmlns:a16="http://schemas.microsoft.com/office/drawing/2014/main" id="{ED7E454B-448A-490D-A4F0-A7B85257C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>
              <a:extLst>
                <a:ext uri="{FF2B5EF4-FFF2-40B4-BE49-F238E27FC236}">
                  <a16:creationId xmlns:a16="http://schemas.microsoft.com/office/drawing/2014/main" id="{744C4355-3A82-4FA4-AB1C-9D07C5E8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>
              <a:extLst>
                <a:ext uri="{FF2B5EF4-FFF2-40B4-BE49-F238E27FC236}">
                  <a16:creationId xmlns:a16="http://schemas.microsoft.com/office/drawing/2014/main" id="{8F6F3F2B-7408-475F-AF42-E6B9EED4C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>
              <a:extLst>
                <a:ext uri="{FF2B5EF4-FFF2-40B4-BE49-F238E27FC236}">
                  <a16:creationId xmlns:a16="http://schemas.microsoft.com/office/drawing/2014/main" id="{FD62B13A-4540-4E4A-997F-FDAC7E152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>
              <a:extLst>
                <a:ext uri="{FF2B5EF4-FFF2-40B4-BE49-F238E27FC236}">
                  <a16:creationId xmlns:a16="http://schemas.microsoft.com/office/drawing/2014/main" id="{8E3D1688-B48F-4394-BF41-7B12404F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50" name="Group 325">
            <a:extLst>
              <a:ext uri="{FF2B5EF4-FFF2-40B4-BE49-F238E27FC236}">
                <a16:creationId xmlns:a16="http://schemas.microsoft.com/office/drawing/2014/main" id="{1C412613-F75D-481E-A181-6057150A5DAB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6551" name="Picture 326" descr="desktop_computer_stylized_medium">
              <a:extLst>
                <a:ext uri="{FF2B5EF4-FFF2-40B4-BE49-F238E27FC236}">
                  <a16:creationId xmlns:a16="http://schemas.microsoft.com/office/drawing/2014/main" id="{9606A833-0244-4838-9D28-7C38C3440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52" name="Freeform 327">
              <a:extLst>
                <a:ext uri="{FF2B5EF4-FFF2-40B4-BE49-F238E27FC236}">
                  <a16:creationId xmlns:a16="http://schemas.microsoft.com/office/drawing/2014/main" id="{53AD39C9-150D-4969-AE18-272E547545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5">
            <a:extLst>
              <a:ext uri="{FF2B5EF4-FFF2-40B4-BE49-F238E27FC236}">
                <a16:creationId xmlns:a16="http://schemas.microsoft.com/office/drawing/2014/main" id="{7E291625-1C7F-4555-B29E-CAE24D23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0115" name="Slide Number Placeholder 6">
            <a:extLst>
              <a:ext uri="{FF2B5EF4-FFF2-40B4-BE49-F238E27FC236}">
                <a16:creationId xmlns:a16="http://schemas.microsoft.com/office/drawing/2014/main" id="{CF8347B3-F067-452C-949D-ECF9F112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C41622B-8FDE-4421-B5BE-BB30DE029FCA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07523" name="Freeform 305">
            <a:extLst>
              <a:ext uri="{FF2B5EF4-FFF2-40B4-BE49-F238E27FC236}">
                <a16:creationId xmlns:a16="http://schemas.microsoft.com/office/drawing/2014/main" id="{71B12C32-D312-4B77-9D1B-8C4740D9FD9B}"/>
              </a:ext>
            </a:extLst>
          </p:cNvPr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24" name="Group 380">
            <a:extLst>
              <a:ext uri="{FF2B5EF4-FFF2-40B4-BE49-F238E27FC236}">
                <a16:creationId xmlns:a16="http://schemas.microsoft.com/office/drawing/2014/main" id="{A53307BB-4CC4-409C-BEA5-64E454662FB2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7689" name="Picture 381" descr="desktop_computer_stylized_medium">
              <a:extLst>
                <a:ext uri="{FF2B5EF4-FFF2-40B4-BE49-F238E27FC236}">
                  <a16:creationId xmlns:a16="http://schemas.microsoft.com/office/drawing/2014/main" id="{5E95A879-8646-4290-ABCF-40180DCF3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0" name="Freeform 382">
              <a:extLst>
                <a:ext uri="{FF2B5EF4-FFF2-40B4-BE49-F238E27FC236}">
                  <a16:creationId xmlns:a16="http://schemas.microsoft.com/office/drawing/2014/main" id="{5D610B96-4CE1-4CB6-B200-A1284760BC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25" name="Freeform 376">
            <a:extLst>
              <a:ext uri="{FF2B5EF4-FFF2-40B4-BE49-F238E27FC236}">
                <a16:creationId xmlns:a16="http://schemas.microsoft.com/office/drawing/2014/main" id="{D69A764C-988B-4CBE-B06D-9BF03905AE12}"/>
              </a:ext>
            </a:extLst>
          </p:cNvPr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Freeform 302">
            <a:extLst>
              <a:ext uri="{FF2B5EF4-FFF2-40B4-BE49-F238E27FC236}">
                <a16:creationId xmlns:a16="http://schemas.microsoft.com/office/drawing/2014/main" id="{185A45CA-5AFE-4642-A63B-6EDA6817C407}"/>
              </a:ext>
            </a:extLst>
          </p:cNvPr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Freeform 299">
            <a:extLst>
              <a:ext uri="{FF2B5EF4-FFF2-40B4-BE49-F238E27FC236}">
                <a16:creationId xmlns:a16="http://schemas.microsoft.com/office/drawing/2014/main" id="{412D98E4-F34B-4717-B804-1E7C0FF30DAB}"/>
              </a:ext>
            </a:extLst>
          </p:cNvPr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21" name="Rectangle 3">
            <a:extLst>
              <a:ext uri="{FF2B5EF4-FFF2-40B4-BE49-F238E27FC236}">
                <a16:creationId xmlns:a16="http://schemas.microsoft.com/office/drawing/2014/main" id="{E7AAD7EE-D76A-4ACB-B7A7-786ACD10A4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ea typeface="ＭＳ Ｐゴシック" charset="0"/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7529" name="Oval 4">
            <a:extLst>
              <a:ext uri="{FF2B5EF4-FFF2-40B4-BE49-F238E27FC236}">
                <a16:creationId xmlns:a16="http://schemas.microsoft.com/office/drawing/2014/main" id="{76BBEAF7-B323-4D6B-AB94-E305162A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30" name="Line 5">
            <a:extLst>
              <a:ext uri="{FF2B5EF4-FFF2-40B4-BE49-F238E27FC236}">
                <a16:creationId xmlns:a16="http://schemas.microsoft.com/office/drawing/2014/main" id="{75DD6CE7-9857-49A1-A48A-079FBEF5D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6">
            <a:extLst>
              <a:ext uri="{FF2B5EF4-FFF2-40B4-BE49-F238E27FC236}">
                <a16:creationId xmlns:a16="http://schemas.microsoft.com/office/drawing/2014/main" id="{79C8F5F3-EF92-4D0D-A3AA-903B553E0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7">
            <a:extLst>
              <a:ext uri="{FF2B5EF4-FFF2-40B4-BE49-F238E27FC236}">
                <a16:creationId xmlns:a16="http://schemas.microsoft.com/office/drawing/2014/main" id="{EAA11B87-A141-484C-B6DA-749B86CD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33" name="Rectangle 8">
            <a:extLst>
              <a:ext uri="{FF2B5EF4-FFF2-40B4-BE49-F238E27FC236}">
                <a16:creationId xmlns:a16="http://schemas.microsoft.com/office/drawing/2014/main" id="{00F7DB7E-DCFC-485E-84FB-DD858D15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34" name="Oval 9">
            <a:extLst>
              <a:ext uri="{FF2B5EF4-FFF2-40B4-BE49-F238E27FC236}">
                <a16:creationId xmlns:a16="http://schemas.microsoft.com/office/drawing/2014/main" id="{A7FFF3EE-0C67-4D05-B117-505DBCC4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7535" name="Group 10">
            <a:extLst>
              <a:ext uri="{FF2B5EF4-FFF2-40B4-BE49-F238E27FC236}">
                <a16:creationId xmlns:a16="http://schemas.microsoft.com/office/drawing/2014/main" id="{0A596F5E-64A5-4E13-BBF1-DC7AD5C13810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7686" name="Line 11">
              <a:extLst>
                <a:ext uri="{FF2B5EF4-FFF2-40B4-BE49-F238E27FC236}">
                  <a16:creationId xmlns:a16="http://schemas.microsoft.com/office/drawing/2014/main" id="{02F2CE7F-EB05-48EB-94A3-D4980C332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7" name="Line 12">
              <a:extLst>
                <a:ext uri="{FF2B5EF4-FFF2-40B4-BE49-F238E27FC236}">
                  <a16:creationId xmlns:a16="http://schemas.microsoft.com/office/drawing/2014/main" id="{6FDE3B32-A955-4CA9-BCD1-014E635B7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88" name="Line 13">
              <a:extLst>
                <a:ext uri="{FF2B5EF4-FFF2-40B4-BE49-F238E27FC236}">
                  <a16:creationId xmlns:a16="http://schemas.microsoft.com/office/drawing/2014/main" id="{DEBD7F99-6586-4EEC-85BA-5D098E7FF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Line 14">
            <a:extLst>
              <a:ext uri="{FF2B5EF4-FFF2-40B4-BE49-F238E27FC236}">
                <a16:creationId xmlns:a16="http://schemas.microsoft.com/office/drawing/2014/main" id="{91D26586-7FA7-43B6-81CB-9A49E4B33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5">
            <a:extLst>
              <a:ext uri="{FF2B5EF4-FFF2-40B4-BE49-F238E27FC236}">
                <a16:creationId xmlns:a16="http://schemas.microsoft.com/office/drawing/2014/main" id="{AAF4C8A7-6F4F-4FE2-B417-56C1B5C4A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16">
            <a:extLst>
              <a:ext uri="{FF2B5EF4-FFF2-40B4-BE49-F238E27FC236}">
                <a16:creationId xmlns:a16="http://schemas.microsoft.com/office/drawing/2014/main" id="{183A3678-38D3-4EE1-B20A-55B4E3B4F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17">
            <a:extLst>
              <a:ext uri="{FF2B5EF4-FFF2-40B4-BE49-F238E27FC236}">
                <a16:creationId xmlns:a16="http://schemas.microsoft.com/office/drawing/2014/main" id="{2EB1D4BB-951C-4A6D-9942-D400BADF6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40" name="Line 18">
            <a:extLst>
              <a:ext uri="{FF2B5EF4-FFF2-40B4-BE49-F238E27FC236}">
                <a16:creationId xmlns:a16="http://schemas.microsoft.com/office/drawing/2014/main" id="{64CCEE50-E9D5-4334-80B3-B5D66E5407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1" name="Line 19">
            <a:extLst>
              <a:ext uri="{FF2B5EF4-FFF2-40B4-BE49-F238E27FC236}">
                <a16:creationId xmlns:a16="http://schemas.microsoft.com/office/drawing/2014/main" id="{AB94D4BE-4C1A-45DD-9651-EAE746763A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2" name="Group 60">
            <a:extLst>
              <a:ext uri="{FF2B5EF4-FFF2-40B4-BE49-F238E27FC236}">
                <a16:creationId xmlns:a16="http://schemas.microsoft.com/office/drawing/2014/main" id="{E89B1045-3888-4E4E-85A0-4DD031093D3D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7680" name="Rectangle 61">
              <a:extLst>
                <a:ext uri="{FF2B5EF4-FFF2-40B4-BE49-F238E27FC236}">
                  <a16:creationId xmlns:a16="http://schemas.microsoft.com/office/drawing/2014/main" id="{B0F93214-E681-4CBE-80A4-4BAD4E39D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1" name="Rectangle 62">
              <a:extLst>
                <a:ext uri="{FF2B5EF4-FFF2-40B4-BE49-F238E27FC236}">
                  <a16:creationId xmlns:a16="http://schemas.microsoft.com/office/drawing/2014/main" id="{93B365C8-D802-438E-A2FA-360C2F25F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82" name="Line 63">
              <a:extLst>
                <a:ext uri="{FF2B5EF4-FFF2-40B4-BE49-F238E27FC236}">
                  <a16:creationId xmlns:a16="http://schemas.microsoft.com/office/drawing/2014/main" id="{299D0560-5C90-4CDE-89DF-CEC5D9465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3" name="Line 64">
              <a:extLst>
                <a:ext uri="{FF2B5EF4-FFF2-40B4-BE49-F238E27FC236}">
                  <a16:creationId xmlns:a16="http://schemas.microsoft.com/office/drawing/2014/main" id="{6FB877F4-1617-49A2-B55D-A8A455BD5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4" name="Line 65">
              <a:extLst>
                <a:ext uri="{FF2B5EF4-FFF2-40B4-BE49-F238E27FC236}">
                  <a16:creationId xmlns:a16="http://schemas.microsoft.com/office/drawing/2014/main" id="{010FEFDF-914E-4D1B-9E37-5A89DB51F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85" name="Line 66">
              <a:extLst>
                <a:ext uri="{FF2B5EF4-FFF2-40B4-BE49-F238E27FC236}">
                  <a16:creationId xmlns:a16="http://schemas.microsoft.com/office/drawing/2014/main" id="{2B3EF186-7355-40B2-8D94-FA3786711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3" name="Text Box 68">
            <a:extLst>
              <a:ext uri="{FF2B5EF4-FFF2-40B4-BE49-F238E27FC236}">
                <a16:creationId xmlns:a16="http://schemas.microsoft.com/office/drawing/2014/main" id="{E8BE9B61-6534-4448-A9CE-31E744E5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44" name="Line 69">
            <a:extLst>
              <a:ext uri="{FF2B5EF4-FFF2-40B4-BE49-F238E27FC236}">
                <a16:creationId xmlns:a16="http://schemas.microsoft.com/office/drawing/2014/main" id="{F74FF74E-FF70-4C81-871B-45738B33A7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45" name="Group 110">
            <a:extLst>
              <a:ext uri="{FF2B5EF4-FFF2-40B4-BE49-F238E27FC236}">
                <a16:creationId xmlns:a16="http://schemas.microsoft.com/office/drawing/2014/main" id="{F31C6C99-62CB-4D45-96FD-D9D7263A0806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7674" name="Rectangle 111">
              <a:extLst>
                <a:ext uri="{FF2B5EF4-FFF2-40B4-BE49-F238E27FC236}">
                  <a16:creationId xmlns:a16="http://schemas.microsoft.com/office/drawing/2014/main" id="{9544CB58-FAF0-4F16-863D-ACCF4EA0D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5" name="Rectangle 112">
              <a:extLst>
                <a:ext uri="{FF2B5EF4-FFF2-40B4-BE49-F238E27FC236}">
                  <a16:creationId xmlns:a16="http://schemas.microsoft.com/office/drawing/2014/main" id="{3A66E13D-D524-4821-A2BE-C0ED97267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6" name="Line 113">
              <a:extLst>
                <a:ext uri="{FF2B5EF4-FFF2-40B4-BE49-F238E27FC236}">
                  <a16:creationId xmlns:a16="http://schemas.microsoft.com/office/drawing/2014/main" id="{62D2A1E2-72D3-4B2C-B3D5-6E1E2CC2D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7" name="Line 114">
              <a:extLst>
                <a:ext uri="{FF2B5EF4-FFF2-40B4-BE49-F238E27FC236}">
                  <a16:creationId xmlns:a16="http://schemas.microsoft.com/office/drawing/2014/main" id="{AD8BD491-BB2A-46ED-A00F-B6A964B92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8" name="Line 115">
              <a:extLst>
                <a:ext uri="{FF2B5EF4-FFF2-40B4-BE49-F238E27FC236}">
                  <a16:creationId xmlns:a16="http://schemas.microsoft.com/office/drawing/2014/main" id="{360C7EAC-B0BD-481A-A27B-5B481F831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9" name="Line 116">
              <a:extLst>
                <a:ext uri="{FF2B5EF4-FFF2-40B4-BE49-F238E27FC236}">
                  <a16:creationId xmlns:a16="http://schemas.microsoft.com/office/drawing/2014/main" id="{C0684883-51B6-467E-AAF4-C7BCA8A28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Line 118">
            <a:extLst>
              <a:ext uri="{FF2B5EF4-FFF2-40B4-BE49-F238E27FC236}">
                <a16:creationId xmlns:a16="http://schemas.microsoft.com/office/drawing/2014/main" id="{B1A75B35-D9D7-48D5-B021-2B7CD60AA2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7" name="Line 119">
            <a:extLst>
              <a:ext uri="{FF2B5EF4-FFF2-40B4-BE49-F238E27FC236}">
                <a16:creationId xmlns:a16="http://schemas.microsoft.com/office/drawing/2014/main" id="{7BEFEF26-787F-4088-AB9B-D902AE4840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8" name="Line 120">
            <a:extLst>
              <a:ext uri="{FF2B5EF4-FFF2-40B4-BE49-F238E27FC236}">
                <a16:creationId xmlns:a16="http://schemas.microsoft.com/office/drawing/2014/main" id="{D43DDFEE-3405-4DDA-AF06-8D911E989E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9" name="Line 121">
            <a:extLst>
              <a:ext uri="{FF2B5EF4-FFF2-40B4-BE49-F238E27FC236}">
                <a16:creationId xmlns:a16="http://schemas.microsoft.com/office/drawing/2014/main" id="{D8ABA5D2-2175-4FBF-8D09-A45B707CD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0" name="Line 122">
            <a:extLst>
              <a:ext uri="{FF2B5EF4-FFF2-40B4-BE49-F238E27FC236}">
                <a16:creationId xmlns:a16="http://schemas.microsoft.com/office/drawing/2014/main" id="{55E04897-586C-4B5D-98EA-31F2C668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1" name="Group 163">
            <a:extLst>
              <a:ext uri="{FF2B5EF4-FFF2-40B4-BE49-F238E27FC236}">
                <a16:creationId xmlns:a16="http://schemas.microsoft.com/office/drawing/2014/main" id="{C622AD87-75BD-4EBD-BDAE-677A8E265D10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7668" name="Rectangle 164">
              <a:extLst>
                <a:ext uri="{FF2B5EF4-FFF2-40B4-BE49-F238E27FC236}">
                  <a16:creationId xmlns:a16="http://schemas.microsoft.com/office/drawing/2014/main" id="{5A1947B4-4C94-4350-A3B6-6E16B2042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9" name="Rectangle 165">
              <a:extLst>
                <a:ext uri="{FF2B5EF4-FFF2-40B4-BE49-F238E27FC236}">
                  <a16:creationId xmlns:a16="http://schemas.microsoft.com/office/drawing/2014/main" id="{F1F74524-BACE-44E8-8FD0-62F3F551B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70" name="Line 166">
              <a:extLst>
                <a:ext uri="{FF2B5EF4-FFF2-40B4-BE49-F238E27FC236}">
                  <a16:creationId xmlns:a16="http://schemas.microsoft.com/office/drawing/2014/main" id="{797D3C4A-33DB-4960-B57B-A4330B7AD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1" name="Line 167">
              <a:extLst>
                <a:ext uri="{FF2B5EF4-FFF2-40B4-BE49-F238E27FC236}">
                  <a16:creationId xmlns:a16="http://schemas.microsoft.com/office/drawing/2014/main" id="{82A16793-64F5-4095-8ED4-94597C840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2" name="Line 168">
              <a:extLst>
                <a:ext uri="{FF2B5EF4-FFF2-40B4-BE49-F238E27FC236}">
                  <a16:creationId xmlns:a16="http://schemas.microsoft.com/office/drawing/2014/main" id="{5B547698-AFFE-4E38-9796-72C99624D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73" name="Line 169">
              <a:extLst>
                <a:ext uri="{FF2B5EF4-FFF2-40B4-BE49-F238E27FC236}">
                  <a16:creationId xmlns:a16="http://schemas.microsoft.com/office/drawing/2014/main" id="{05C87C03-54EA-4C69-812D-2AD225EBF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52" name="Group 210">
            <a:extLst>
              <a:ext uri="{FF2B5EF4-FFF2-40B4-BE49-F238E27FC236}">
                <a16:creationId xmlns:a16="http://schemas.microsoft.com/office/drawing/2014/main" id="{455BCD5A-A7CD-4BD9-9D04-F4F4A69EB5CA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7662" name="Rectangle 211">
              <a:extLst>
                <a:ext uri="{FF2B5EF4-FFF2-40B4-BE49-F238E27FC236}">
                  <a16:creationId xmlns:a16="http://schemas.microsoft.com/office/drawing/2014/main" id="{0C62A0E9-89C6-4009-8EEB-973A8C49D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3" name="Rectangle 212">
              <a:extLst>
                <a:ext uri="{FF2B5EF4-FFF2-40B4-BE49-F238E27FC236}">
                  <a16:creationId xmlns:a16="http://schemas.microsoft.com/office/drawing/2014/main" id="{E4153AA7-CDFC-4AD5-9F24-5C35FACE1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64" name="Line 213">
              <a:extLst>
                <a:ext uri="{FF2B5EF4-FFF2-40B4-BE49-F238E27FC236}">
                  <a16:creationId xmlns:a16="http://schemas.microsoft.com/office/drawing/2014/main" id="{FEF7F939-66DB-4D0C-B3AD-8CEC47CE8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5" name="Line 214">
              <a:extLst>
                <a:ext uri="{FF2B5EF4-FFF2-40B4-BE49-F238E27FC236}">
                  <a16:creationId xmlns:a16="http://schemas.microsoft.com/office/drawing/2014/main" id="{41295898-3B0E-4BB9-8C75-D49A321C9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6" name="Line 215">
              <a:extLst>
                <a:ext uri="{FF2B5EF4-FFF2-40B4-BE49-F238E27FC236}">
                  <a16:creationId xmlns:a16="http://schemas.microsoft.com/office/drawing/2014/main" id="{79763B4B-6007-4892-93C5-D59C0768A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7" name="Line 216">
              <a:extLst>
                <a:ext uri="{FF2B5EF4-FFF2-40B4-BE49-F238E27FC236}">
                  <a16:creationId xmlns:a16="http://schemas.microsoft.com/office/drawing/2014/main" id="{141FC5E9-05CB-4288-8C3D-F480276E0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3" name="Oval 217">
            <a:extLst>
              <a:ext uri="{FF2B5EF4-FFF2-40B4-BE49-F238E27FC236}">
                <a16:creationId xmlns:a16="http://schemas.microsoft.com/office/drawing/2014/main" id="{77404F18-FF52-4472-A546-A0B89FAB9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4" name="Oval 218">
            <a:extLst>
              <a:ext uri="{FF2B5EF4-FFF2-40B4-BE49-F238E27FC236}">
                <a16:creationId xmlns:a16="http://schemas.microsoft.com/office/drawing/2014/main" id="{0A582450-6310-4CD1-8C00-20838F51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55" name="Text Box 219">
            <a:extLst>
              <a:ext uri="{FF2B5EF4-FFF2-40B4-BE49-F238E27FC236}">
                <a16:creationId xmlns:a16="http://schemas.microsoft.com/office/drawing/2014/main" id="{488F8F3C-16E3-49EB-BB97-A35476B8A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56" name="Line 220">
            <a:extLst>
              <a:ext uri="{FF2B5EF4-FFF2-40B4-BE49-F238E27FC236}">
                <a16:creationId xmlns:a16="http://schemas.microsoft.com/office/drawing/2014/main" id="{970984F4-BF55-4159-97DA-9BBC0A031B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557" name="Group 221">
            <a:extLst>
              <a:ext uri="{FF2B5EF4-FFF2-40B4-BE49-F238E27FC236}">
                <a16:creationId xmlns:a16="http://schemas.microsoft.com/office/drawing/2014/main" id="{07AA457B-7BA2-4629-9465-A0B0537035AD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7655" name="Rectangle 222">
              <a:extLst>
                <a:ext uri="{FF2B5EF4-FFF2-40B4-BE49-F238E27FC236}">
                  <a16:creationId xmlns:a16="http://schemas.microsoft.com/office/drawing/2014/main" id="{D3C187E7-C4A0-445E-ABD5-6B081E208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656" name="Line 223">
              <a:extLst>
                <a:ext uri="{FF2B5EF4-FFF2-40B4-BE49-F238E27FC236}">
                  <a16:creationId xmlns:a16="http://schemas.microsoft.com/office/drawing/2014/main" id="{DFE1BEBD-413F-4B57-81F6-9B86E9349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7" name="Line 224">
              <a:extLst>
                <a:ext uri="{FF2B5EF4-FFF2-40B4-BE49-F238E27FC236}">
                  <a16:creationId xmlns:a16="http://schemas.microsoft.com/office/drawing/2014/main" id="{371892E9-51BF-4A79-A3F0-AACA3003B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8" name="Line 225">
              <a:extLst>
                <a:ext uri="{FF2B5EF4-FFF2-40B4-BE49-F238E27FC236}">
                  <a16:creationId xmlns:a16="http://schemas.microsoft.com/office/drawing/2014/main" id="{F1E45CE3-1630-409C-A274-05B440BAC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59" name="Line 226">
              <a:extLst>
                <a:ext uri="{FF2B5EF4-FFF2-40B4-BE49-F238E27FC236}">
                  <a16:creationId xmlns:a16="http://schemas.microsoft.com/office/drawing/2014/main" id="{928219C6-26C0-4CEB-8B4C-28760D640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0" name="Line 227">
              <a:extLst>
                <a:ext uri="{FF2B5EF4-FFF2-40B4-BE49-F238E27FC236}">
                  <a16:creationId xmlns:a16="http://schemas.microsoft.com/office/drawing/2014/main" id="{670CF967-768B-48F9-A8A6-E572A0466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61" name="Line 228">
              <a:extLst>
                <a:ext uri="{FF2B5EF4-FFF2-40B4-BE49-F238E27FC236}">
                  <a16:creationId xmlns:a16="http://schemas.microsoft.com/office/drawing/2014/main" id="{961C7C71-26A6-405D-B0EA-E24353D61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58" name="Line 229">
            <a:extLst>
              <a:ext uri="{FF2B5EF4-FFF2-40B4-BE49-F238E27FC236}">
                <a16:creationId xmlns:a16="http://schemas.microsoft.com/office/drawing/2014/main" id="{0460DD08-C05C-4F71-85E8-5FAA73351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9" name="Freeform 230">
            <a:extLst>
              <a:ext uri="{FF2B5EF4-FFF2-40B4-BE49-F238E27FC236}">
                <a16:creationId xmlns:a16="http://schemas.microsoft.com/office/drawing/2014/main" id="{862B5476-6A5E-4B37-A204-263FD579C50D}"/>
              </a:ext>
            </a:extLst>
          </p:cNvPr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Freeform 231">
            <a:extLst>
              <a:ext uri="{FF2B5EF4-FFF2-40B4-BE49-F238E27FC236}">
                <a16:creationId xmlns:a16="http://schemas.microsoft.com/office/drawing/2014/main" id="{BE40D9B4-3644-454A-81B4-D4342FB738BB}"/>
              </a:ext>
            </a:extLst>
          </p:cNvPr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1" name="Oval 232">
            <a:extLst>
              <a:ext uri="{FF2B5EF4-FFF2-40B4-BE49-F238E27FC236}">
                <a16:creationId xmlns:a16="http://schemas.microsoft.com/office/drawing/2014/main" id="{DFA33F5D-C3C6-4E8E-93F8-7A413DFF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7562" name="Text Box 233">
            <a:extLst>
              <a:ext uri="{FF2B5EF4-FFF2-40B4-BE49-F238E27FC236}">
                <a16:creationId xmlns:a16="http://schemas.microsoft.com/office/drawing/2014/main" id="{389986FE-FBF8-4967-B53A-A91C891F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0156" name="Line 234">
            <a:extLst>
              <a:ext uri="{FF2B5EF4-FFF2-40B4-BE49-F238E27FC236}">
                <a16:creationId xmlns:a16="http://schemas.microsoft.com/office/drawing/2014/main" id="{486B6EF3-5E74-48C8-B3BB-10E9DFBBA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7" name="Line 235">
            <a:extLst>
              <a:ext uri="{FF2B5EF4-FFF2-40B4-BE49-F238E27FC236}">
                <a16:creationId xmlns:a16="http://schemas.microsoft.com/office/drawing/2014/main" id="{05852CD8-EBCB-4F91-B46B-676062513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58" name="Line 236">
            <a:extLst>
              <a:ext uri="{FF2B5EF4-FFF2-40B4-BE49-F238E27FC236}">
                <a16:creationId xmlns:a16="http://schemas.microsoft.com/office/drawing/2014/main" id="{6C844B7D-CB7F-4C6C-BDDF-8837C7CC3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69" name="Rectangle 241">
            <a:extLst>
              <a:ext uri="{FF2B5EF4-FFF2-40B4-BE49-F238E27FC236}">
                <a16:creationId xmlns:a16="http://schemas.microsoft.com/office/drawing/2014/main" id="{0A0B18ED-107B-4646-B9D0-EEF975AE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0" name="Rectangle 242">
            <a:extLst>
              <a:ext uri="{FF2B5EF4-FFF2-40B4-BE49-F238E27FC236}">
                <a16:creationId xmlns:a16="http://schemas.microsoft.com/office/drawing/2014/main" id="{2DFF4B94-EF82-4206-8BAE-1E374450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5571" name="Text Box 243">
            <a:extLst>
              <a:ext uri="{FF2B5EF4-FFF2-40B4-BE49-F238E27FC236}">
                <a16:creationId xmlns:a16="http://schemas.microsoft.com/office/drawing/2014/main" id="{08213A80-21F8-467A-9F6F-6B122520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>
            <a:extLst>
              <a:ext uri="{FF2B5EF4-FFF2-40B4-BE49-F238E27FC236}">
                <a16:creationId xmlns:a16="http://schemas.microsoft.com/office/drawing/2014/main" id="{F9A09B3D-E400-4CAC-A787-94F2B3636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>
            <a:extLst>
              <a:ext uri="{FF2B5EF4-FFF2-40B4-BE49-F238E27FC236}">
                <a16:creationId xmlns:a16="http://schemas.microsoft.com/office/drawing/2014/main" id="{7FCE6DDA-55D9-4457-A996-7697B990D3BF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0237" name="Line 278">
              <a:extLst>
                <a:ext uri="{FF2B5EF4-FFF2-40B4-BE49-F238E27FC236}">
                  <a16:creationId xmlns:a16="http://schemas.microsoft.com/office/drawing/2014/main" id="{5BB6284A-EDE8-4494-B182-66BEEB65A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8" name="Line 279">
              <a:extLst>
                <a:ext uri="{FF2B5EF4-FFF2-40B4-BE49-F238E27FC236}">
                  <a16:creationId xmlns:a16="http://schemas.microsoft.com/office/drawing/2014/main" id="{967B03DF-4C73-42AB-BE99-276493622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9" name="Line 280">
              <a:extLst>
                <a:ext uri="{FF2B5EF4-FFF2-40B4-BE49-F238E27FC236}">
                  <a16:creationId xmlns:a16="http://schemas.microsoft.com/office/drawing/2014/main" id="{4153A07F-1AF7-4E80-82B8-81DF85089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47" name="Freeform 281">
              <a:extLst>
                <a:ext uri="{FF2B5EF4-FFF2-40B4-BE49-F238E27FC236}">
                  <a16:creationId xmlns:a16="http://schemas.microsoft.com/office/drawing/2014/main" id="{8A0F3976-AD19-4166-8E39-7139278C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241" name="Line 282">
              <a:extLst>
                <a:ext uri="{FF2B5EF4-FFF2-40B4-BE49-F238E27FC236}">
                  <a16:creationId xmlns:a16="http://schemas.microsoft.com/office/drawing/2014/main" id="{F9F1F501-D1B9-4E4A-ABC8-1BCB48904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2" name="Line 283">
              <a:extLst>
                <a:ext uri="{FF2B5EF4-FFF2-40B4-BE49-F238E27FC236}">
                  <a16:creationId xmlns:a16="http://schemas.microsoft.com/office/drawing/2014/main" id="{FA858805-F3D6-400B-A901-4B6E91255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3" name="Text Box 284">
              <a:extLst>
                <a:ext uri="{FF2B5EF4-FFF2-40B4-BE49-F238E27FC236}">
                  <a16:creationId xmlns:a16="http://schemas.microsoft.com/office/drawing/2014/main" id="{DFAED30A-977D-42BA-8CAF-CB47F94D9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4" name="Text Box 285">
              <a:extLst>
                <a:ext uri="{FF2B5EF4-FFF2-40B4-BE49-F238E27FC236}">
                  <a16:creationId xmlns:a16="http://schemas.microsoft.com/office/drawing/2014/main" id="{A5F5FF05-63E2-4640-9A71-FAEF98B97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90245" name="Text Box 286">
              <a:extLst>
                <a:ext uri="{FF2B5EF4-FFF2-40B4-BE49-F238E27FC236}">
                  <a16:creationId xmlns:a16="http://schemas.microsoft.com/office/drawing/2014/main" id="{2EA85EF2-D108-4448-81C1-8A09272CE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63" y="1145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90246" name="Text Box 287">
              <a:extLst>
                <a:ext uri="{FF2B5EF4-FFF2-40B4-BE49-F238E27FC236}">
                  <a16:creationId xmlns:a16="http://schemas.microsoft.com/office/drawing/2014/main" id="{298E69EB-7CE8-4C24-9D6C-3739D560A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90247" name="Line 288">
              <a:extLst>
                <a:ext uri="{FF2B5EF4-FFF2-40B4-BE49-F238E27FC236}">
                  <a16:creationId xmlns:a16="http://schemas.microsoft.com/office/drawing/2014/main" id="{3FF7D2CB-3F12-4755-8C46-F1B1BCEC7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07571" name="Picture 293" descr="underline_base">
            <a:extLst>
              <a:ext uri="{FF2B5EF4-FFF2-40B4-BE49-F238E27FC236}">
                <a16:creationId xmlns:a16="http://schemas.microsoft.com/office/drawing/2014/main" id="{DA9118EC-D755-47BF-9D32-0B834185F8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65" name="Rectangle 294">
            <a:extLst>
              <a:ext uri="{FF2B5EF4-FFF2-40B4-BE49-F238E27FC236}">
                <a16:creationId xmlns:a16="http://schemas.microsoft.com/office/drawing/2014/main" id="{C7F5EE2B-ADA5-4AEC-A343-7D22C8E4F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7573" name="Text Box 308">
            <a:extLst>
              <a:ext uri="{FF2B5EF4-FFF2-40B4-BE49-F238E27FC236}">
                <a16:creationId xmlns:a16="http://schemas.microsoft.com/office/drawing/2014/main" id="{41DCFADD-9B9B-401B-A5E6-E111BCF6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74" name="Text Box 309">
            <a:extLst>
              <a:ext uri="{FF2B5EF4-FFF2-40B4-BE49-F238E27FC236}">
                <a16:creationId xmlns:a16="http://schemas.microsoft.com/office/drawing/2014/main" id="{9A72E736-3B9B-4C4B-82E0-482E2C50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7575" name="Group 310">
            <a:extLst>
              <a:ext uri="{FF2B5EF4-FFF2-40B4-BE49-F238E27FC236}">
                <a16:creationId xmlns:a16="http://schemas.microsoft.com/office/drawing/2014/main" id="{E6F92514-4B3F-4F00-A7E8-28103AE9A162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7612" name="Freeform 311">
              <a:extLst>
                <a:ext uri="{FF2B5EF4-FFF2-40B4-BE49-F238E27FC236}">
                  <a16:creationId xmlns:a16="http://schemas.microsoft.com/office/drawing/2014/main" id="{AE552565-0465-4F0F-BE26-CEE1E9780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312">
              <a:extLst>
                <a:ext uri="{FF2B5EF4-FFF2-40B4-BE49-F238E27FC236}">
                  <a16:creationId xmlns:a16="http://schemas.microsoft.com/office/drawing/2014/main" id="{22045FF5-B1FD-4559-B3EA-B2802A38A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14" name="Freeform 313">
              <a:extLst>
                <a:ext uri="{FF2B5EF4-FFF2-40B4-BE49-F238E27FC236}">
                  <a16:creationId xmlns:a16="http://schemas.microsoft.com/office/drawing/2014/main" id="{231EF051-E5CE-4E0E-8B3A-E5B21FD5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5" name="Freeform 314">
              <a:extLst>
                <a:ext uri="{FF2B5EF4-FFF2-40B4-BE49-F238E27FC236}">
                  <a16:creationId xmlns:a16="http://schemas.microsoft.com/office/drawing/2014/main" id="{F380F8E1-00B4-4720-94E5-83F0E9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09" name="Rectangle 315">
              <a:extLst>
                <a:ext uri="{FF2B5EF4-FFF2-40B4-BE49-F238E27FC236}">
                  <a16:creationId xmlns:a16="http://schemas.microsoft.com/office/drawing/2014/main" id="{CD2C7859-8B85-4AE7-BCB3-7495F45E0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7" name="Group 316">
              <a:extLst>
                <a:ext uri="{FF2B5EF4-FFF2-40B4-BE49-F238E27FC236}">
                  <a16:creationId xmlns:a16="http://schemas.microsoft.com/office/drawing/2014/main" id="{2F95FF58-ED15-484A-B398-E9EB9A40C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35" name="AutoShape 317">
                <a:extLst>
                  <a:ext uri="{FF2B5EF4-FFF2-40B4-BE49-F238E27FC236}">
                    <a16:creationId xmlns:a16="http://schemas.microsoft.com/office/drawing/2014/main" id="{5D15DAAC-0E27-4D76-932B-DAF12FF11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6" name="AutoShape 318">
                <a:extLst>
                  <a:ext uri="{FF2B5EF4-FFF2-40B4-BE49-F238E27FC236}">
                    <a16:creationId xmlns:a16="http://schemas.microsoft.com/office/drawing/2014/main" id="{833F5985-21D8-4BEE-BBEB-630CABA33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1" name="Rectangle 319">
              <a:extLst>
                <a:ext uri="{FF2B5EF4-FFF2-40B4-BE49-F238E27FC236}">
                  <a16:creationId xmlns:a16="http://schemas.microsoft.com/office/drawing/2014/main" id="{4DB9472F-D00E-47B7-812E-C3E768F86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9" name="Group 320">
              <a:extLst>
                <a:ext uri="{FF2B5EF4-FFF2-40B4-BE49-F238E27FC236}">
                  <a16:creationId xmlns:a16="http://schemas.microsoft.com/office/drawing/2014/main" id="{D664DC86-A367-44B4-B9B7-EAB243573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33" name="AutoShape 321">
                <a:extLst>
                  <a:ext uri="{FF2B5EF4-FFF2-40B4-BE49-F238E27FC236}">
                    <a16:creationId xmlns:a16="http://schemas.microsoft.com/office/drawing/2014/main" id="{8CD57F50-E6A6-4764-A8E0-3EBB6F02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4" name="AutoShape 322">
                <a:extLst>
                  <a:ext uri="{FF2B5EF4-FFF2-40B4-BE49-F238E27FC236}">
                    <a16:creationId xmlns:a16="http://schemas.microsoft.com/office/drawing/2014/main" id="{D39F8825-EF24-4224-A959-986F362EA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3" name="Rectangle 323">
              <a:extLst>
                <a:ext uri="{FF2B5EF4-FFF2-40B4-BE49-F238E27FC236}">
                  <a16:creationId xmlns:a16="http://schemas.microsoft.com/office/drawing/2014/main" id="{9B09A8FC-FACD-4AEC-91B3-692127F1C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14" name="Rectangle 324">
              <a:extLst>
                <a:ext uri="{FF2B5EF4-FFF2-40B4-BE49-F238E27FC236}">
                  <a16:creationId xmlns:a16="http://schemas.microsoft.com/office/drawing/2014/main" id="{6B3F6D21-B7CF-42C1-8737-FEDF874CB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22" name="Group 325">
              <a:extLst>
                <a:ext uri="{FF2B5EF4-FFF2-40B4-BE49-F238E27FC236}">
                  <a16:creationId xmlns:a16="http://schemas.microsoft.com/office/drawing/2014/main" id="{47B5F3E9-55F0-4A0D-9036-AD27E79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31" name="AutoShape 326">
                <a:extLst>
                  <a:ext uri="{FF2B5EF4-FFF2-40B4-BE49-F238E27FC236}">
                    <a16:creationId xmlns:a16="http://schemas.microsoft.com/office/drawing/2014/main" id="{330D277E-4852-4D90-91B1-6BB830B7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2" name="AutoShape 327">
                <a:extLst>
                  <a:ext uri="{FF2B5EF4-FFF2-40B4-BE49-F238E27FC236}">
                    <a16:creationId xmlns:a16="http://schemas.microsoft.com/office/drawing/2014/main" id="{2EC83175-8357-4964-80C9-0ED87FEC3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623" name="Freeform 328">
              <a:extLst>
                <a:ext uri="{FF2B5EF4-FFF2-40B4-BE49-F238E27FC236}">
                  <a16:creationId xmlns:a16="http://schemas.microsoft.com/office/drawing/2014/main" id="{4C770046-2ADE-46AD-96B4-4BDAC2118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624" name="Group 329">
              <a:extLst>
                <a:ext uri="{FF2B5EF4-FFF2-40B4-BE49-F238E27FC236}">
                  <a16:creationId xmlns:a16="http://schemas.microsoft.com/office/drawing/2014/main" id="{191B222C-D6F5-4BDA-8C2E-188171039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29" name="AutoShape 330">
                <a:extLst>
                  <a:ext uri="{FF2B5EF4-FFF2-40B4-BE49-F238E27FC236}">
                    <a16:creationId xmlns:a16="http://schemas.microsoft.com/office/drawing/2014/main" id="{A260D44F-A00C-4BC0-A571-662871999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0" name="AutoShape 331">
                <a:extLst>
                  <a:ext uri="{FF2B5EF4-FFF2-40B4-BE49-F238E27FC236}">
                    <a16:creationId xmlns:a16="http://schemas.microsoft.com/office/drawing/2014/main" id="{DC64A8E0-BBCC-4023-9344-2F3BEAE6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8" name="Rectangle 332">
              <a:extLst>
                <a:ext uri="{FF2B5EF4-FFF2-40B4-BE49-F238E27FC236}">
                  <a16:creationId xmlns:a16="http://schemas.microsoft.com/office/drawing/2014/main" id="{EFDEDEE6-2979-4D3D-B64B-5E22E44CD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6" name="Freeform 333">
              <a:extLst>
                <a:ext uri="{FF2B5EF4-FFF2-40B4-BE49-F238E27FC236}">
                  <a16:creationId xmlns:a16="http://schemas.microsoft.com/office/drawing/2014/main" id="{911B1A23-88F0-41DD-9D96-914EADDF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7" name="Freeform 334">
              <a:extLst>
                <a:ext uri="{FF2B5EF4-FFF2-40B4-BE49-F238E27FC236}">
                  <a16:creationId xmlns:a16="http://schemas.microsoft.com/office/drawing/2014/main" id="{5F63947C-A8AC-4969-8059-6F3BE168F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1" name="Oval 335">
              <a:extLst>
                <a:ext uri="{FF2B5EF4-FFF2-40B4-BE49-F238E27FC236}">
                  <a16:creationId xmlns:a16="http://schemas.microsoft.com/office/drawing/2014/main" id="{5B63F339-9F7A-40B2-A7C0-156B42C3C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9" name="Freeform 336">
              <a:extLst>
                <a:ext uri="{FF2B5EF4-FFF2-40B4-BE49-F238E27FC236}">
                  <a16:creationId xmlns:a16="http://schemas.microsoft.com/office/drawing/2014/main" id="{216599FC-C12C-4210-ACF9-86FE6BCF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3" name="AutoShape 337">
              <a:extLst>
                <a:ext uri="{FF2B5EF4-FFF2-40B4-BE49-F238E27FC236}">
                  <a16:creationId xmlns:a16="http://schemas.microsoft.com/office/drawing/2014/main" id="{062B5595-B6DD-47DA-9F14-AD99DDB99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4" name="AutoShape 338">
              <a:extLst>
                <a:ext uri="{FF2B5EF4-FFF2-40B4-BE49-F238E27FC236}">
                  <a16:creationId xmlns:a16="http://schemas.microsoft.com/office/drawing/2014/main" id="{56080D64-8FC4-4A22-ADC5-26D30AC51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5" name="Oval 339">
              <a:extLst>
                <a:ext uri="{FF2B5EF4-FFF2-40B4-BE49-F238E27FC236}">
                  <a16:creationId xmlns:a16="http://schemas.microsoft.com/office/drawing/2014/main" id="{CD4E2E8F-3E56-40DF-B0B3-803073911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6" name="Oval 340">
              <a:extLst>
                <a:ext uri="{FF2B5EF4-FFF2-40B4-BE49-F238E27FC236}">
                  <a16:creationId xmlns:a16="http://schemas.microsoft.com/office/drawing/2014/main" id="{A5312468-EB0C-4F10-8B36-96FA2F36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227" name="Oval 341">
              <a:extLst>
                <a:ext uri="{FF2B5EF4-FFF2-40B4-BE49-F238E27FC236}">
                  <a16:creationId xmlns:a16="http://schemas.microsoft.com/office/drawing/2014/main" id="{8B803996-E2B8-4E47-BE0D-328ADB04A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8" name="Rectangle 342">
              <a:extLst>
                <a:ext uri="{FF2B5EF4-FFF2-40B4-BE49-F238E27FC236}">
                  <a16:creationId xmlns:a16="http://schemas.microsoft.com/office/drawing/2014/main" id="{FFF1BCCB-2196-401C-A0AE-868BDC3D5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6" name="Group 343">
            <a:extLst>
              <a:ext uri="{FF2B5EF4-FFF2-40B4-BE49-F238E27FC236}">
                <a16:creationId xmlns:a16="http://schemas.microsoft.com/office/drawing/2014/main" id="{1463D549-92BF-48BF-8FDE-1362A462033E}"/>
              </a:ext>
            </a:extLst>
          </p:cNvPr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7580" name="Freeform 344">
              <a:extLst>
                <a:ext uri="{FF2B5EF4-FFF2-40B4-BE49-F238E27FC236}">
                  <a16:creationId xmlns:a16="http://schemas.microsoft.com/office/drawing/2014/main" id="{88B981B0-0C77-4EAF-858C-D77A014A4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Rectangle 345">
              <a:extLst>
                <a:ext uri="{FF2B5EF4-FFF2-40B4-BE49-F238E27FC236}">
                  <a16:creationId xmlns:a16="http://schemas.microsoft.com/office/drawing/2014/main" id="{7B801FD9-0B06-4F09-8B3D-799650FF8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82" name="Freeform 346">
              <a:extLst>
                <a:ext uri="{FF2B5EF4-FFF2-40B4-BE49-F238E27FC236}">
                  <a16:creationId xmlns:a16="http://schemas.microsoft.com/office/drawing/2014/main" id="{7FD8F323-BF96-447B-B031-F44A2E5C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83" name="Freeform 347">
              <a:extLst>
                <a:ext uri="{FF2B5EF4-FFF2-40B4-BE49-F238E27FC236}">
                  <a16:creationId xmlns:a16="http://schemas.microsoft.com/office/drawing/2014/main" id="{32A5BEFA-0D33-4CF3-955F-E02A2F14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Rectangle 348">
              <a:extLst>
                <a:ext uri="{FF2B5EF4-FFF2-40B4-BE49-F238E27FC236}">
                  <a16:creationId xmlns:a16="http://schemas.microsoft.com/office/drawing/2014/main" id="{BDA24447-97D3-4709-BB24-BE6EA046A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5" name="Group 349">
              <a:extLst>
                <a:ext uri="{FF2B5EF4-FFF2-40B4-BE49-F238E27FC236}">
                  <a16:creationId xmlns:a16="http://schemas.microsoft.com/office/drawing/2014/main" id="{4FD4B748-B9DD-43FF-8477-7E5C35D48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03" name="AutoShape 350">
                <a:extLst>
                  <a:ext uri="{FF2B5EF4-FFF2-40B4-BE49-F238E27FC236}">
                    <a16:creationId xmlns:a16="http://schemas.microsoft.com/office/drawing/2014/main" id="{ACF3DC3C-8728-4435-8E30-479B335D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4" name="AutoShape 351">
                <a:extLst>
                  <a:ext uri="{FF2B5EF4-FFF2-40B4-BE49-F238E27FC236}">
                    <a16:creationId xmlns:a16="http://schemas.microsoft.com/office/drawing/2014/main" id="{3D366C06-9CE3-4FB7-9887-C81016E8A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79" name="Rectangle 352">
              <a:extLst>
                <a:ext uri="{FF2B5EF4-FFF2-40B4-BE49-F238E27FC236}">
                  <a16:creationId xmlns:a16="http://schemas.microsoft.com/office/drawing/2014/main" id="{0C0C8B7E-42EA-4D8A-BB9A-E548F8523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7" name="Group 353">
              <a:extLst>
                <a:ext uri="{FF2B5EF4-FFF2-40B4-BE49-F238E27FC236}">
                  <a16:creationId xmlns:a16="http://schemas.microsoft.com/office/drawing/2014/main" id="{7C162623-6DA5-4B90-95D3-884ACEFCA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01" name="AutoShape 354">
                <a:extLst>
                  <a:ext uri="{FF2B5EF4-FFF2-40B4-BE49-F238E27FC236}">
                    <a16:creationId xmlns:a16="http://schemas.microsoft.com/office/drawing/2014/main" id="{9183F1F9-ECAC-4A70-AA3F-36D9CCB4C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2" name="AutoShape 355">
                <a:extLst>
                  <a:ext uri="{FF2B5EF4-FFF2-40B4-BE49-F238E27FC236}">
                    <a16:creationId xmlns:a16="http://schemas.microsoft.com/office/drawing/2014/main" id="{B82A0A4E-C60B-4FAA-A9C2-8BC25CD9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1" name="Rectangle 356">
              <a:extLst>
                <a:ext uri="{FF2B5EF4-FFF2-40B4-BE49-F238E27FC236}">
                  <a16:creationId xmlns:a16="http://schemas.microsoft.com/office/drawing/2014/main" id="{2997F7E7-AD32-46C7-B92B-DE3DC59B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82" name="Rectangle 357">
              <a:extLst>
                <a:ext uri="{FF2B5EF4-FFF2-40B4-BE49-F238E27FC236}">
                  <a16:creationId xmlns:a16="http://schemas.microsoft.com/office/drawing/2014/main" id="{87D5BA56-D27B-49A7-BEB2-26F94F818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90" name="Group 358">
              <a:extLst>
                <a:ext uri="{FF2B5EF4-FFF2-40B4-BE49-F238E27FC236}">
                  <a16:creationId xmlns:a16="http://schemas.microsoft.com/office/drawing/2014/main" id="{F3D9D964-8726-4622-8994-37A59AF375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99" name="AutoShape 359">
                <a:extLst>
                  <a:ext uri="{FF2B5EF4-FFF2-40B4-BE49-F238E27FC236}">
                    <a16:creationId xmlns:a16="http://schemas.microsoft.com/office/drawing/2014/main" id="{0F74B74F-2FD2-4B98-9B32-23F653979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0" name="AutoShape 360">
                <a:extLst>
                  <a:ext uri="{FF2B5EF4-FFF2-40B4-BE49-F238E27FC236}">
                    <a16:creationId xmlns:a16="http://schemas.microsoft.com/office/drawing/2014/main" id="{CB0850BA-E502-4254-BB31-64EF70E81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591" name="Freeform 361">
              <a:extLst>
                <a:ext uri="{FF2B5EF4-FFF2-40B4-BE49-F238E27FC236}">
                  <a16:creationId xmlns:a16="http://schemas.microsoft.com/office/drawing/2014/main" id="{DDF825ED-0BC3-4933-B265-9D9D696F9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92" name="Group 362">
              <a:extLst>
                <a:ext uri="{FF2B5EF4-FFF2-40B4-BE49-F238E27FC236}">
                  <a16:creationId xmlns:a16="http://schemas.microsoft.com/office/drawing/2014/main" id="{A1DE184B-C60F-453D-A919-010B23F5D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97" name="AutoShape 363">
                <a:extLst>
                  <a:ext uri="{FF2B5EF4-FFF2-40B4-BE49-F238E27FC236}">
                    <a16:creationId xmlns:a16="http://schemas.microsoft.com/office/drawing/2014/main" id="{268C862E-F734-40C4-BB2C-29D565DD6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198" name="AutoShape 364">
                <a:extLst>
                  <a:ext uri="{FF2B5EF4-FFF2-40B4-BE49-F238E27FC236}">
                    <a16:creationId xmlns:a16="http://schemas.microsoft.com/office/drawing/2014/main" id="{6EDE139C-B9F2-4102-B75D-25CD0BB60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6" name="Rectangle 365">
              <a:extLst>
                <a:ext uri="{FF2B5EF4-FFF2-40B4-BE49-F238E27FC236}">
                  <a16:creationId xmlns:a16="http://schemas.microsoft.com/office/drawing/2014/main" id="{70B7B220-D9F2-4EAB-BEB4-049A746E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4" name="Freeform 366">
              <a:extLst>
                <a:ext uri="{FF2B5EF4-FFF2-40B4-BE49-F238E27FC236}">
                  <a16:creationId xmlns:a16="http://schemas.microsoft.com/office/drawing/2014/main" id="{1FC697A1-8F18-430F-85A7-249173E3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Freeform 367">
              <a:extLst>
                <a:ext uri="{FF2B5EF4-FFF2-40B4-BE49-F238E27FC236}">
                  <a16:creationId xmlns:a16="http://schemas.microsoft.com/office/drawing/2014/main" id="{7D5CB2CC-6A4E-402C-82BC-30F92DE39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Oval 368">
              <a:extLst>
                <a:ext uri="{FF2B5EF4-FFF2-40B4-BE49-F238E27FC236}">
                  <a16:creationId xmlns:a16="http://schemas.microsoft.com/office/drawing/2014/main" id="{0F1771EF-B680-4058-ACBB-24F3D082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7" name="Freeform 369">
              <a:extLst>
                <a:ext uri="{FF2B5EF4-FFF2-40B4-BE49-F238E27FC236}">
                  <a16:creationId xmlns:a16="http://schemas.microsoft.com/office/drawing/2014/main" id="{75E5B22D-FD38-4E0D-B948-0DC97604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91" name="AutoShape 370">
              <a:extLst>
                <a:ext uri="{FF2B5EF4-FFF2-40B4-BE49-F238E27FC236}">
                  <a16:creationId xmlns:a16="http://schemas.microsoft.com/office/drawing/2014/main" id="{590603D6-E201-4FAD-B2D2-6124AD394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2" name="AutoShape 371">
              <a:extLst>
                <a:ext uri="{FF2B5EF4-FFF2-40B4-BE49-F238E27FC236}">
                  <a16:creationId xmlns:a16="http://schemas.microsoft.com/office/drawing/2014/main" id="{A38C7CC5-92E4-4EE9-9986-CBA974C5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3" name="Oval 372">
              <a:extLst>
                <a:ext uri="{FF2B5EF4-FFF2-40B4-BE49-F238E27FC236}">
                  <a16:creationId xmlns:a16="http://schemas.microsoft.com/office/drawing/2014/main" id="{DA7BC763-6DE5-4A8B-9183-29CDB904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4" name="Oval 373">
              <a:extLst>
                <a:ext uri="{FF2B5EF4-FFF2-40B4-BE49-F238E27FC236}">
                  <a16:creationId xmlns:a16="http://schemas.microsoft.com/office/drawing/2014/main" id="{9DEA7C6F-1302-4924-A31B-6297B38DC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0195" name="Oval 374">
              <a:extLst>
                <a:ext uri="{FF2B5EF4-FFF2-40B4-BE49-F238E27FC236}">
                  <a16:creationId xmlns:a16="http://schemas.microsoft.com/office/drawing/2014/main" id="{1BE6B81B-9CD3-4353-928C-0723895B3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6" name="Rectangle 375">
              <a:extLst>
                <a:ext uri="{FF2B5EF4-FFF2-40B4-BE49-F238E27FC236}">
                  <a16:creationId xmlns:a16="http://schemas.microsoft.com/office/drawing/2014/main" id="{78698EC8-51C8-4947-A3E8-635F3732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7" name="Group 377">
            <a:extLst>
              <a:ext uri="{FF2B5EF4-FFF2-40B4-BE49-F238E27FC236}">
                <a16:creationId xmlns:a16="http://schemas.microsoft.com/office/drawing/2014/main" id="{29D91028-A18A-425B-B392-79351D3EA978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7578" name="Picture 378" descr="desktop_computer_stylized_medium">
              <a:extLst>
                <a:ext uri="{FF2B5EF4-FFF2-40B4-BE49-F238E27FC236}">
                  <a16:creationId xmlns:a16="http://schemas.microsoft.com/office/drawing/2014/main" id="{EAE168D2-A005-49BE-ABB5-9F262827F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79" name="Freeform 379">
              <a:extLst>
                <a:ext uri="{FF2B5EF4-FFF2-40B4-BE49-F238E27FC236}">
                  <a16:creationId xmlns:a16="http://schemas.microsoft.com/office/drawing/2014/main" id="{87E0F0FE-BBEF-4324-BF97-0A676280F8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5">
            <a:extLst>
              <a:ext uri="{FF2B5EF4-FFF2-40B4-BE49-F238E27FC236}">
                <a16:creationId xmlns:a16="http://schemas.microsoft.com/office/drawing/2014/main" id="{21692016-89BE-4FB9-81B2-35D4D895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1139" name="Slide Number Placeholder 6">
            <a:extLst>
              <a:ext uri="{FF2B5EF4-FFF2-40B4-BE49-F238E27FC236}">
                <a16:creationId xmlns:a16="http://schemas.microsoft.com/office/drawing/2014/main" id="{4F41E7E1-C36D-4F96-8FD5-B92F9D67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DB31676-736F-4388-8833-5AB363041BCC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08547" name="Freeform 249">
            <a:extLst>
              <a:ext uri="{FF2B5EF4-FFF2-40B4-BE49-F238E27FC236}">
                <a16:creationId xmlns:a16="http://schemas.microsoft.com/office/drawing/2014/main" id="{44D90357-2943-4A02-B24A-97A3A648E282}"/>
              </a:ext>
            </a:extLst>
          </p:cNvPr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48" name="Group 328">
            <a:extLst>
              <a:ext uri="{FF2B5EF4-FFF2-40B4-BE49-F238E27FC236}">
                <a16:creationId xmlns:a16="http://schemas.microsoft.com/office/drawing/2014/main" id="{90563ECE-F296-4218-803F-C6D12A1F8B0B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8700" name="Picture 329" descr="desktop_computer_stylized_medium">
              <a:extLst>
                <a:ext uri="{FF2B5EF4-FFF2-40B4-BE49-F238E27FC236}">
                  <a16:creationId xmlns:a16="http://schemas.microsoft.com/office/drawing/2014/main" id="{F4290AA0-6834-42B8-AE9B-485F21CB7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01" name="Freeform 330">
              <a:extLst>
                <a:ext uri="{FF2B5EF4-FFF2-40B4-BE49-F238E27FC236}">
                  <a16:creationId xmlns:a16="http://schemas.microsoft.com/office/drawing/2014/main" id="{BDC64C73-6BE6-48FF-852E-4D13BA29C0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>
            <a:extLst>
              <a:ext uri="{FF2B5EF4-FFF2-40B4-BE49-F238E27FC236}">
                <a16:creationId xmlns:a16="http://schemas.microsoft.com/office/drawing/2014/main" id="{F235E583-7692-4ED7-B843-A3B8EAB2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Oval 3">
            <a:extLst>
              <a:ext uri="{FF2B5EF4-FFF2-40B4-BE49-F238E27FC236}">
                <a16:creationId xmlns:a16="http://schemas.microsoft.com/office/drawing/2014/main" id="{27A51FF6-37F5-48A2-8AAC-4A9867C1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51" name="Line 4">
            <a:extLst>
              <a:ext uri="{FF2B5EF4-FFF2-40B4-BE49-F238E27FC236}">
                <a16:creationId xmlns:a16="http://schemas.microsoft.com/office/drawing/2014/main" id="{7257B306-603D-42E0-AECA-7F15BDC83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5">
            <a:extLst>
              <a:ext uri="{FF2B5EF4-FFF2-40B4-BE49-F238E27FC236}">
                <a16:creationId xmlns:a16="http://schemas.microsoft.com/office/drawing/2014/main" id="{468002DF-2674-483A-BFD7-364BCA023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6">
            <a:extLst>
              <a:ext uri="{FF2B5EF4-FFF2-40B4-BE49-F238E27FC236}">
                <a16:creationId xmlns:a16="http://schemas.microsoft.com/office/drawing/2014/main" id="{4671092A-2146-4F84-91E9-89FEF2622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54" name="Rectangle 7">
            <a:extLst>
              <a:ext uri="{FF2B5EF4-FFF2-40B4-BE49-F238E27FC236}">
                <a16:creationId xmlns:a16="http://schemas.microsoft.com/office/drawing/2014/main" id="{E2B024E0-E3A0-46DD-A6FE-556A31D74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55" name="Oval 8">
            <a:extLst>
              <a:ext uri="{FF2B5EF4-FFF2-40B4-BE49-F238E27FC236}">
                <a16:creationId xmlns:a16="http://schemas.microsoft.com/office/drawing/2014/main" id="{21208E55-DB37-47B0-8D8C-14404F76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8556" name="Group 9">
            <a:extLst>
              <a:ext uri="{FF2B5EF4-FFF2-40B4-BE49-F238E27FC236}">
                <a16:creationId xmlns:a16="http://schemas.microsoft.com/office/drawing/2014/main" id="{FC5EBC0E-57C5-49A6-B3E6-8CE5448AA71F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8697" name="Line 10">
              <a:extLst>
                <a:ext uri="{FF2B5EF4-FFF2-40B4-BE49-F238E27FC236}">
                  <a16:creationId xmlns:a16="http://schemas.microsoft.com/office/drawing/2014/main" id="{6FAC67E2-BB70-49BA-8CF9-E8FFA04B2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8" name="Line 11">
              <a:extLst>
                <a:ext uri="{FF2B5EF4-FFF2-40B4-BE49-F238E27FC236}">
                  <a16:creationId xmlns:a16="http://schemas.microsoft.com/office/drawing/2014/main" id="{066E899E-F2EB-4ADA-AFE2-B99B9C88B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9" name="Line 12">
              <a:extLst>
                <a:ext uri="{FF2B5EF4-FFF2-40B4-BE49-F238E27FC236}">
                  <a16:creationId xmlns:a16="http://schemas.microsoft.com/office/drawing/2014/main" id="{960F0A96-1F46-4E3E-B1FE-B9DE03587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7" name="Line 13">
            <a:extLst>
              <a:ext uri="{FF2B5EF4-FFF2-40B4-BE49-F238E27FC236}">
                <a16:creationId xmlns:a16="http://schemas.microsoft.com/office/drawing/2014/main" id="{23355830-9F46-4859-AAF6-9FDB0022D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14">
            <a:extLst>
              <a:ext uri="{FF2B5EF4-FFF2-40B4-BE49-F238E27FC236}">
                <a16:creationId xmlns:a16="http://schemas.microsoft.com/office/drawing/2014/main" id="{F7AF8864-4920-49FD-AB23-C1E205132D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5">
            <a:extLst>
              <a:ext uri="{FF2B5EF4-FFF2-40B4-BE49-F238E27FC236}">
                <a16:creationId xmlns:a16="http://schemas.microsoft.com/office/drawing/2014/main" id="{B9DED480-82EB-4510-9134-89E9CD517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6">
            <a:extLst>
              <a:ext uri="{FF2B5EF4-FFF2-40B4-BE49-F238E27FC236}">
                <a16:creationId xmlns:a16="http://schemas.microsoft.com/office/drawing/2014/main" id="{F682AD2E-B616-4C4B-8855-BAC9F39D28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1" name="Line 17">
            <a:extLst>
              <a:ext uri="{FF2B5EF4-FFF2-40B4-BE49-F238E27FC236}">
                <a16:creationId xmlns:a16="http://schemas.microsoft.com/office/drawing/2014/main" id="{3058FEAF-078B-4D56-B4C7-8EDA6EA525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2" name="Group 58">
            <a:extLst>
              <a:ext uri="{FF2B5EF4-FFF2-40B4-BE49-F238E27FC236}">
                <a16:creationId xmlns:a16="http://schemas.microsoft.com/office/drawing/2014/main" id="{FDF479D3-A6EF-4F7A-B2AF-848F0BBCA46A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8691" name="Rectangle 59">
              <a:extLst>
                <a:ext uri="{FF2B5EF4-FFF2-40B4-BE49-F238E27FC236}">
                  <a16:creationId xmlns:a16="http://schemas.microsoft.com/office/drawing/2014/main" id="{1C2795AB-0BEF-4670-93D7-F58A2C796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2" name="Rectangle 60">
              <a:extLst>
                <a:ext uri="{FF2B5EF4-FFF2-40B4-BE49-F238E27FC236}">
                  <a16:creationId xmlns:a16="http://schemas.microsoft.com/office/drawing/2014/main" id="{973E492A-5E54-451B-A2E9-24DB65DD1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93" name="Line 61">
              <a:extLst>
                <a:ext uri="{FF2B5EF4-FFF2-40B4-BE49-F238E27FC236}">
                  <a16:creationId xmlns:a16="http://schemas.microsoft.com/office/drawing/2014/main" id="{F0FC2F98-3BD2-4BDF-92B6-5F5A10230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4" name="Line 62">
              <a:extLst>
                <a:ext uri="{FF2B5EF4-FFF2-40B4-BE49-F238E27FC236}">
                  <a16:creationId xmlns:a16="http://schemas.microsoft.com/office/drawing/2014/main" id="{CF1A2B4D-CB7D-476A-81FD-8AEA73B84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5" name="Line 63">
              <a:extLst>
                <a:ext uri="{FF2B5EF4-FFF2-40B4-BE49-F238E27FC236}">
                  <a16:creationId xmlns:a16="http://schemas.microsoft.com/office/drawing/2014/main" id="{017CF5AD-8C91-4DE6-AD9E-263820A8F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6" name="Line 64">
              <a:extLst>
                <a:ext uri="{FF2B5EF4-FFF2-40B4-BE49-F238E27FC236}">
                  <a16:creationId xmlns:a16="http://schemas.microsoft.com/office/drawing/2014/main" id="{D820916D-42AB-4FAA-8E0B-7A5D6875F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3" name="Text Box 66">
            <a:extLst>
              <a:ext uri="{FF2B5EF4-FFF2-40B4-BE49-F238E27FC236}">
                <a16:creationId xmlns:a16="http://schemas.microsoft.com/office/drawing/2014/main" id="{C996C9F3-BAB8-4AA1-AABC-4D4B56BE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64" name="Line 67">
            <a:extLst>
              <a:ext uri="{FF2B5EF4-FFF2-40B4-BE49-F238E27FC236}">
                <a16:creationId xmlns:a16="http://schemas.microsoft.com/office/drawing/2014/main" id="{C2642A7F-765C-4BA9-9B8F-0AD135E120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65" name="Group 108">
            <a:extLst>
              <a:ext uri="{FF2B5EF4-FFF2-40B4-BE49-F238E27FC236}">
                <a16:creationId xmlns:a16="http://schemas.microsoft.com/office/drawing/2014/main" id="{05FEA3FA-FD58-4D2E-99FB-FBE5F992E184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8685" name="Rectangle 109">
              <a:extLst>
                <a:ext uri="{FF2B5EF4-FFF2-40B4-BE49-F238E27FC236}">
                  <a16:creationId xmlns:a16="http://schemas.microsoft.com/office/drawing/2014/main" id="{DB05365B-43E6-475A-A7DD-4F296C54D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6" name="Rectangle 110">
              <a:extLst>
                <a:ext uri="{FF2B5EF4-FFF2-40B4-BE49-F238E27FC236}">
                  <a16:creationId xmlns:a16="http://schemas.microsoft.com/office/drawing/2014/main" id="{372EF7BD-2B0E-4684-99EB-2459E848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7" name="Line 111">
              <a:extLst>
                <a:ext uri="{FF2B5EF4-FFF2-40B4-BE49-F238E27FC236}">
                  <a16:creationId xmlns:a16="http://schemas.microsoft.com/office/drawing/2014/main" id="{61E73844-7361-424E-BF53-580E9F3B3B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8" name="Line 112">
              <a:extLst>
                <a:ext uri="{FF2B5EF4-FFF2-40B4-BE49-F238E27FC236}">
                  <a16:creationId xmlns:a16="http://schemas.microsoft.com/office/drawing/2014/main" id="{D1319231-65FC-4C62-B4E4-7922610BC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9" name="Line 113">
              <a:extLst>
                <a:ext uri="{FF2B5EF4-FFF2-40B4-BE49-F238E27FC236}">
                  <a16:creationId xmlns:a16="http://schemas.microsoft.com/office/drawing/2014/main" id="{BC4D95EF-E0EC-4928-A571-9E60D38A9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90" name="Line 114">
              <a:extLst>
                <a:ext uri="{FF2B5EF4-FFF2-40B4-BE49-F238E27FC236}">
                  <a16:creationId xmlns:a16="http://schemas.microsoft.com/office/drawing/2014/main" id="{AAF4FCB2-3854-4D93-86F1-0D44E4C79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66" name="Line 116">
            <a:extLst>
              <a:ext uri="{FF2B5EF4-FFF2-40B4-BE49-F238E27FC236}">
                <a16:creationId xmlns:a16="http://schemas.microsoft.com/office/drawing/2014/main" id="{194FC0F3-A97F-4F8E-B963-9714B2EB2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7" name="Line 117">
            <a:extLst>
              <a:ext uri="{FF2B5EF4-FFF2-40B4-BE49-F238E27FC236}">
                <a16:creationId xmlns:a16="http://schemas.microsoft.com/office/drawing/2014/main" id="{4BF1CB74-CFA1-4328-8B90-56BF19E7F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8" name="Line 118">
            <a:extLst>
              <a:ext uri="{FF2B5EF4-FFF2-40B4-BE49-F238E27FC236}">
                <a16:creationId xmlns:a16="http://schemas.microsoft.com/office/drawing/2014/main" id="{24D1D7CB-E249-403F-87CE-5BCEEE4BF4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69" name="Line 119">
            <a:extLst>
              <a:ext uri="{FF2B5EF4-FFF2-40B4-BE49-F238E27FC236}">
                <a16:creationId xmlns:a16="http://schemas.microsoft.com/office/drawing/2014/main" id="{B0300CF9-EF8F-4BFF-851D-3BA2342A6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0" name="Line 120">
            <a:extLst>
              <a:ext uri="{FF2B5EF4-FFF2-40B4-BE49-F238E27FC236}">
                <a16:creationId xmlns:a16="http://schemas.microsoft.com/office/drawing/2014/main" id="{EB87CD52-184B-4648-981F-FCE03B34CF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8571" name="Group 161">
            <a:extLst>
              <a:ext uri="{FF2B5EF4-FFF2-40B4-BE49-F238E27FC236}">
                <a16:creationId xmlns:a16="http://schemas.microsoft.com/office/drawing/2014/main" id="{34E402DD-F55F-44F8-844E-A8EE83761DF3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8679" name="Rectangle 162">
              <a:extLst>
                <a:ext uri="{FF2B5EF4-FFF2-40B4-BE49-F238E27FC236}">
                  <a16:creationId xmlns:a16="http://schemas.microsoft.com/office/drawing/2014/main" id="{960414A5-3FF0-49DD-A2D1-AE52D3202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0" name="Rectangle 163">
              <a:extLst>
                <a:ext uri="{FF2B5EF4-FFF2-40B4-BE49-F238E27FC236}">
                  <a16:creationId xmlns:a16="http://schemas.microsoft.com/office/drawing/2014/main" id="{9AED2A6E-7548-4AF6-BC90-60967052A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81" name="Line 164">
              <a:extLst>
                <a:ext uri="{FF2B5EF4-FFF2-40B4-BE49-F238E27FC236}">
                  <a16:creationId xmlns:a16="http://schemas.microsoft.com/office/drawing/2014/main" id="{969A9D69-AA06-4DCC-9CF1-57170A1D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2" name="Line 165">
              <a:extLst>
                <a:ext uri="{FF2B5EF4-FFF2-40B4-BE49-F238E27FC236}">
                  <a16:creationId xmlns:a16="http://schemas.microsoft.com/office/drawing/2014/main" id="{BE895920-22F4-4C2E-B8B8-4ED5197F5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3" name="Line 166">
              <a:extLst>
                <a:ext uri="{FF2B5EF4-FFF2-40B4-BE49-F238E27FC236}">
                  <a16:creationId xmlns:a16="http://schemas.microsoft.com/office/drawing/2014/main" id="{B0C6DC92-7F2A-45FF-BCC0-D967FDA88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84" name="Line 167">
              <a:extLst>
                <a:ext uri="{FF2B5EF4-FFF2-40B4-BE49-F238E27FC236}">
                  <a16:creationId xmlns:a16="http://schemas.microsoft.com/office/drawing/2014/main" id="{15DABD01-8143-415B-A5DD-B6E6F11A33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572" name="Group 208">
            <a:extLst>
              <a:ext uri="{FF2B5EF4-FFF2-40B4-BE49-F238E27FC236}">
                <a16:creationId xmlns:a16="http://schemas.microsoft.com/office/drawing/2014/main" id="{D45E897D-68B2-4E52-B211-20A67D906605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8673" name="Rectangle 209">
              <a:extLst>
                <a:ext uri="{FF2B5EF4-FFF2-40B4-BE49-F238E27FC236}">
                  <a16:creationId xmlns:a16="http://schemas.microsoft.com/office/drawing/2014/main" id="{629BD347-12BD-4332-89A3-AA9C7D21F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4" name="Rectangle 210">
              <a:extLst>
                <a:ext uri="{FF2B5EF4-FFF2-40B4-BE49-F238E27FC236}">
                  <a16:creationId xmlns:a16="http://schemas.microsoft.com/office/drawing/2014/main" id="{0AB1AE7B-5303-422D-B083-47FEE3034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75" name="Line 211">
              <a:extLst>
                <a:ext uri="{FF2B5EF4-FFF2-40B4-BE49-F238E27FC236}">
                  <a16:creationId xmlns:a16="http://schemas.microsoft.com/office/drawing/2014/main" id="{ABE9D74C-7BF2-481D-9B47-FF4CA038C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6" name="Line 212">
              <a:extLst>
                <a:ext uri="{FF2B5EF4-FFF2-40B4-BE49-F238E27FC236}">
                  <a16:creationId xmlns:a16="http://schemas.microsoft.com/office/drawing/2014/main" id="{EFFE2E55-2FBD-41A3-BAF1-5C7F58413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213">
              <a:extLst>
                <a:ext uri="{FF2B5EF4-FFF2-40B4-BE49-F238E27FC236}">
                  <a16:creationId xmlns:a16="http://schemas.microsoft.com/office/drawing/2014/main" id="{1EEB0814-A599-47DF-BC55-7FDE48E70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Line 214">
              <a:extLst>
                <a:ext uri="{FF2B5EF4-FFF2-40B4-BE49-F238E27FC236}">
                  <a16:creationId xmlns:a16="http://schemas.microsoft.com/office/drawing/2014/main" id="{B65792E5-6C1E-463F-A60A-0FE7A757D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3" name="Oval 215">
            <a:extLst>
              <a:ext uri="{FF2B5EF4-FFF2-40B4-BE49-F238E27FC236}">
                <a16:creationId xmlns:a16="http://schemas.microsoft.com/office/drawing/2014/main" id="{39B8DBFD-44E2-47DF-98E1-BCF827568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74" name="Oval 216">
            <a:extLst>
              <a:ext uri="{FF2B5EF4-FFF2-40B4-BE49-F238E27FC236}">
                <a16:creationId xmlns:a16="http://schemas.microsoft.com/office/drawing/2014/main" id="{6F427A94-A6C1-4774-B3D1-BC388E69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75" name="Text Box 217">
            <a:extLst>
              <a:ext uri="{FF2B5EF4-FFF2-40B4-BE49-F238E27FC236}">
                <a16:creationId xmlns:a16="http://schemas.microsoft.com/office/drawing/2014/main" id="{7E2E6C3B-EC6B-4AE1-AE79-76450483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8576" name="Group 218">
            <a:extLst>
              <a:ext uri="{FF2B5EF4-FFF2-40B4-BE49-F238E27FC236}">
                <a16:creationId xmlns:a16="http://schemas.microsoft.com/office/drawing/2014/main" id="{87E76DFB-E809-43C6-A328-56E7484A249F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8666" name="Rectangle 219">
              <a:extLst>
                <a:ext uri="{FF2B5EF4-FFF2-40B4-BE49-F238E27FC236}">
                  <a16:creationId xmlns:a16="http://schemas.microsoft.com/office/drawing/2014/main" id="{C2036B16-D125-47AE-8EC7-B404B904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667" name="Line 220">
              <a:extLst>
                <a:ext uri="{FF2B5EF4-FFF2-40B4-BE49-F238E27FC236}">
                  <a16:creationId xmlns:a16="http://schemas.microsoft.com/office/drawing/2014/main" id="{0FBD2FF4-708D-4F0E-92F3-75E36EAA2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8" name="Line 221">
              <a:extLst>
                <a:ext uri="{FF2B5EF4-FFF2-40B4-BE49-F238E27FC236}">
                  <a16:creationId xmlns:a16="http://schemas.microsoft.com/office/drawing/2014/main" id="{679C5761-DE12-450F-A592-F04E365E5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69" name="Line 222">
              <a:extLst>
                <a:ext uri="{FF2B5EF4-FFF2-40B4-BE49-F238E27FC236}">
                  <a16:creationId xmlns:a16="http://schemas.microsoft.com/office/drawing/2014/main" id="{031D9E43-A4F6-4935-B650-F701941AE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0" name="Line 223">
              <a:extLst>
                <a:ext uri="{FF2B5EF4-FFF2-40B4-BE49-F238E27FC236}">
                  <a16:creationId xmlns:a16="http://schemas.microsoft.com/office/drawing/2014/main" id="{21D29D48-D571-4C47-A68C-75FE038B0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1" name="Line 224">
              <a:extLst>
                <a:ext uri="{FF2B5EF4-FFF2-40B4-BE49-F238E27FC236}">
                  <a16:creationId xmlns:a16="http://schemas.microsoft.com/office/drawing/2014/main" id="{1D575F45-C9DC-427A-B530-DF8B43FE0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72" name="Line 225">
              <a:extLst>
                <a:ext uri="{FF2B5EF4-FFF2-40B4-BE49-F238E27FC236}">
                  <a16:creationId xmlns:a16="http://schemas.microsoft.com/office/drawing/2014/main" id="{0BA4769E-E069-484B-94D3-B3C0BF129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77" name="Line 226">
            <a:extLst>
              <a:ext uri="{FF2B5EF4-FFF2-40B4-BE49-F238E27FC236}">
                <a16:creationId xmlns:a16="http://schemas.microsoft.com/office/drawing/2014/main" id="{9BDA9681-9D2E-4A2D-B64F-8A10BEABE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8" name="Freeform 227">
            <a:extLst>
              <a:ext uri="{FF2B5EF4-FFF2-40B4-BE49-F238E27FC236}">
                <a16:creationId xmlns:a16="http://schemas.microsoft.com/office/drawing/2014/main" id="{B8A0FF81-0AAC-44C7-B9B2-7447CDB44BF8}"/>
              </a:ext>
            </a:extLst>
          </p:cNvPr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9" name="Freeform 228">
            <a:extLst>
              <a:ext uri="{FF2B5EF4-FFF2-40B4-BE49-F238E27FC236}">
                <a16:creationId xmlns:a16="http://schemas.microsoft.com/office/drawing/2014/main" id="{526E0624-7FC4-4225-9100-44E0B00BF142}"/>
              </a:ext>
            </a:extLst>
          </p:cNvPr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80" name="Oval 229">
            <a:extLst>
              <a:ext uri="{FF2B5EF4-FFF2-40B4-BE49-F238E27FC236}">
                <a16:creationId xmlns:a16="http://schemas.microsoft.com/office/drawing/2014/main" id="{32123E00-756D-4B83-92AA-BE1FE981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8581" name="Text Box 230">
            <a:extLst>
              <a:ext uri="{FF2B5EF4-FFF2-40B4-BE49-F238E27FC236}">
                <a16:creationId xmlns:a16="http://schemas.microsoft.com/office/drawing/2014/main" id="{8423777C-37E0-4BAC-9300-D61DA95F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1175" name="Line 231">
            <a:extLst>
              <a:ext uri="{FF2B5EF4-FFF2-40B4-BE49-F238E27FC236}">
                <a16:creationId xmlns:a16="http://schemas.microsoft.com/office/drawing/2014/main" id="{5578A3C5-5ED9-48FE-9FFA-180B94633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6" name="Line 232">
            <a:extLst>
              <a:ext uri="{FF2B5EF4-FFF2-40B4-BE49-F238E27FC236}">
                <a16:creationId xmlns:a16="http://schemas.microsoft.com/office/drawing/2014/main" id="{CACFEC6C-39D2-4084-852E-C190344A3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77" name="Line 233">
            <a:extLst>
              <a:ext uri="{FF2B5EF4-FFF2-40B4-BE49-F238E27FC236}">
                <a16:creationId xmlns:a16="http://schemas.microsoft.com/office/drawing/2014/main" id="{335F66B3-509C-4CDA-80D3-CB79F8F27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6" name="Rectangle 234">
            <a:extLst>
              <a:ext uri="{FF2B5EF4-FFF2-40B4-BE49-F238E27FC236}">
                <a16:creationId xmlns:a16="http://schemas.microsoft.com/office/drawing/2014/main" id="{EA390C87-7ABC-49F6-A560-53DF785E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7" name="Rectangle 235">
            <a:extLst>
              <a:ext uri="{FF2B5EF4-FFF2-40B4-BE49-F238E27FC236}">
                <a16:creationId xmlns:a16="http://schemas.microsoft.com/office/drawing/2014/main" id="{7D294520-FC43-4648-9612-302391EB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2668" name="Text Box 236">
            <a:extLst>
              <a:ext uri="{FF2B5EF4-FFF2-40B4-BE49-F238E27FC236}">
                <a16:creationId xmlns:a16="http://schemas.microsoft.com/office/drawing/2014/main" id="{6761216C-7186-4AE0-A152-257EB2A5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>
            <a:extLst>
              <a:ext uri="{FF2B5EF4-FFF2-40B4-BE49-F238E27FC236}">
                <a16:creationId xmlns:a16="http://schemas.microsoft.com/office/drawing/2014/main" id="{C0BA2283-B15B-4AF8-A361-677E0F367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>
            <a:extLst>
              <a:ext uri="{FF2B5EF4-FFF2-40B4-BE49-F238E27FC236}">
                <a16:creationId xmlns:a16="http://schemas.microsoft.com/office/drawing/2014/main" id="{B57CB573-2436-4EC0-9A02-46954FD171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108590" name="Picture 243" descr="underline_base">
            <a:extLst>
              <a:ext uri="{FF2B5EF4-FFF2-40B4-BE49-F238E27FC236}">
                <a16:creationId xmlns:a16="http://schemas.microsoft.com/office/drawing/2014/main" id="{9D0D621A-0E47-4392-BAE9-71D39F0F4E6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84" name="Rectangle 244">
            <a:extLst>
              <a:ext uri="{FF2B5EF4-FFF2-40B4-BE49-F238E27FC236}">
                <a16:creationId xmlns:a16="http://schemas.microsoft.com/office/drawing/2014/main" id="{FA220878-8986-4007-A4D4-279035544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08592" name="Freeform 246">
            <a:extLst>
              <a:ext uri="{FF2B5EF4-FFF2-40B4-BE49-F238E27FC236}">
                <a16:creationId xmlns:a16="http://schemas.microsoft.com/office/drawing/2014/main" id="{3E55AA86-9A97-4461-894F-180602F526FF}"/>
              </a:ext>
            </a:extLst>
          </p:cNvPr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3" name="Freeform 252">
            <a:extLst>
              <a:ext uri="{FF2B5EF4-FFF2-40B4-BE49-F238E27FC236}">
                <a16:creationId xmlns:a16="http://schemas.microsoft.com/office/drawing/2014/main" id="{E39CBEFF-BD9A-4F37-80C4-303AD1E75051}"/>
              </a:ext>
            </a:extLst>
          </p:cNvPr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4" name="Freeform 255">
            <a:extLst>
              <a:ext uri="{FF2B5EF4-FFF2-40B4-BE49-F238E27FC236}">
                <a16:creationId xmlns:a16="http://schemas.microsoft.com/office/drawing/2014/main" id="{B81D6A1B-E853-4F37-AD5D-67072ED84DDC}"/>
              </a:ext>
            </a:extLst>
          </p:cNvPr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95" name="Text Box 257">
            <a:extLst>
              <a:ext uri="{FF2B5EF4-FFF2-40B4-BE49-F238E27FC236}">
                <a16:creationId xmlns:a16="http://schemas.microsoft.com/office/drawing/2014/main" id="{EF162AFA-B1DB-47FC-AFFB-9931401C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96" name="Text Box 258">
            <a:extLst>
              <a:ext uri="{FF2B5EF4-FFF2-40B4-BE49-F238E27FC236}">
                <a16:creationId xmlns:a16="http://schemas.microsoft.com/office/drawing/2014/main" id="{2B3B3079-C8BC-40F2-9C76-E00AD798E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8597" name="Group 259">
            <a:extLst>
              <a:ext uri="{FF2B5EF4-FFF2-40B4-BE49-F238E27FC236}">
                <a16:creationId xmlns:a16="http://schemas.microsoft.com/office/drawing/2014/main" id="{6CFF8013-6135-482D-B95C-9E54EDA92719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8634" name="Freeform 260">
              <a:extLst>
                <a:ext uri="{FF2B5EF4-FFF2-40B4-BE49-F238E27FC236}">
                  <a16:creationId xmlns:a16="http://schemas.microsoft.com/office/drawing/2014/main" id="{652C70AF-4004-445C-9419-50AAB31A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28" name="Rectangle 261">
              <a:extLst>
                <a:ext uri="{FF2B5EF4-FFF2-40B4-BE49-F238E27FC236}">
                  <a16:creationId xmlns:a16="http://schemas.microsoft.com/office/drawing/2014/main" id="{62CD3107-36BA-4D6F-8003-B748EF726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36" name="Freeform 262">
              <a:extLst>
                <a:ext uri="{FF2B5EF4-FFF2-40B4-BE49-F238E27FC236}">
                  <a16:creationId xmlns:a16="http://schemas.microsoft.com/office/drawing/2014/main" id="{9C94E64E-38C9-4FB4-AA3C-7B212D50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37" name="Freeform 263">
              <a:extLst>
                <a:ext uri="{FF2B5EF4-FFF2-40B4-BE49-F238E27FC236}">
                  <a16:creationId xmlns:a16="http://schemas.microsoft.com/office/drawing/2014/main" id="{A09B6704-55B8-4B52-814E-03E0C31C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31" name="Rectangle 264">
              <a:extLst>
                <a:ext uri="{FF2B5EF4-FFF2-40B4-BE49-F238E27FC236}">
                  <a16:creationId xmlns:a16="http://schemas.microsoft.com/office/drawing/2014/main" id="{A3C3ED98-5446-4948-ADFA-2E1EBB071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39" name="Group 265">
              <a:extLst>
                <a:ext uri="{FF2B5EF4-FFF2-40B4-BE49-F238E27FC236}">
                  <a16:creationId xmlns:a16="http://schemas.microsoft.com/office/drawing/2014/main" id="{9546EB37-4D93-4538-8398-E52090914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57" name="AutoShape 266">
                <a:extLst>
                  <a:ext uri="{FF2B5EF4-FFF2-40B4-BE49-F238E27FC236}">
                    <a16:creationId xmlns:a16="http://schemas.microsoft.com/office/drawing/2014/main" id="{2AE483CD-3029-4FAD-AAD4-DD101FA3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8" name="AutoShape 267">
                <a:extLst>
                  <a:ext uri="{FF2B5EF4-FFF2-40B4-BE49-F238E27FC236}">
                    <a16:creationId xmlns:a16="http://schemas.microsoft.com/office/drawing/2014/main" id="{76C1BA9A-0871-422F-A3E4-248608A66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3" name="Rectangle 268">
              <a:extLst>
                <a:ext uri="{FF2B5EF4-FFF2-40B4-BE49-F238E27FC236}">
                  <a16:creationId xmlns:a16="http://schemas.microsoft.com/office/drawing/2014/main" id="{3350F4FB-BA32-4B20-A7C8-82382C0EC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1" name="Group 269">
              <a:extLst>
                <a:ext uri="{FF2B5EF4-FFF2-40B4-BE49-F238E27FC236}">
                  <a16:creationId xmlns:a16="http://schemas.microsoft.com/office/drawing/2014/main" id="{F2FD547D-2F02-4BE3-9935-82FDB1B0F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55" name="AutoShape 270">
                <a:extLst>
                  <a:ext uri="{FF2B5EF4-FFF2-40B4-BE49-F238E27FC236}">
                    <a16:creationId xmlns:a16="http://schemas.microsoft.com/office/drawing/2014/main" id="{536B249A-C9C3-4C8C-910C-35B85BBB8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6" name="AutoShape 271">
                <a:extLst>
                  <a:ext uri="{FF2B5EF4-FFF2-40B4-BE49-F238E27FC236}">
                    <a16:creationId xmlns:a16="http://schemas.microsoft.com/office/drawing/2014/main" id="{8F8DC135-D8BA-4785-9A9F-CDFDDA5B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5" name="Rectangle 272">
              <a:extLst>
                <a:ext uri="{FF2B5EF4-FFF2-40B4-BE49-F238E27FC236}">
                  <a16:creationId xmlns:a16="http://schemas.microsoft.com/office/drawing/2014/main" id="{A11CB976-3624-4B46-B5CF-8CA38633C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36" name="Rectangle 273">
              <a:extLst>
                <a:ext uri="{FF2B5EF4-FFF2-40B4-BE49-F238E27FC236}">
                  <a16:creationId xmlns:a16="http://schemas.microsoft.com/office/drawing/2014/main" id="{FEFD0F00-95C9-4B93-B0CC-29597A7B2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4" name="Group 274">
              <a:extLst>
                <a:ext uri="{FF2B5EF4-FFF2-40B4-BE49-F238E27FC236}">
                  <a16:creationId xmlns:a16="http://schemas.microsoft.com/office/drawing/2014/main" id="{0D15DFFE-D988-4D89-A4A4-84A5DFCEB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53" name="AutoShape 275">
                <a:extLst>
                  <a:ext uri="{FF2B5EF4-FFF2-40B4-BE49-F238E27FC236}">
                    <a16:creationId xmlns:a16="http://schemas.microsoft.com/office/drawing/2014/main" id="{E7FA3824-8404-4237-88FF-93734DBC3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4" name="AutoShape 276">
                <a:extLst>
                  <a:ext uri="{FF2B5EF4-FFF2-40B4-BE49-F238E27FC236}">
                    <a16:creationId xmlns:a16="http://schemas.microsoft.com/office/drawing/2014/main" id="{564FFFED-96C7-46F1-95CF-507CD92E0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45" name="Freeform 277">
              <a:extLst>
                <a:ext uri="{FF2B5EF4-FFF2-40B4-BE49-F238E27FC236}">
                  <a16:creationId xmlns:a16="http://schemas.microsoft.com/office/drawing/2014/main" id="{0474F6C6-05D8-49CC-8E84-231E5F2A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46" name="Group 278">
              <a:extLst>
                <a:ext uri="{FF2B5EF4-FFF2-40B4-BE49-F238E27FC236}">
                  <a16:creationId xmlns:a16="http://schemas.microsoft.com/office/drawing/2014/main" id="{B29AE119-92EA-471D-B2BC-FD329DAC2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51" name="AutoShape 279">
                <a:extLst>
                  <a:ext uri="{FF2B5EF4-FFF2-40B4-BE49-F238E27FC236}">
                    <a16:creationId xmlns:a16="http://schemas.microsoft.com/office/drawing/2014/main" id="{806BBC1C-D37A-4EB7-B74A-2F0498727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2" name="AutoShape 280">
                <a:extLst>
                  <a:ext uri="{FF2B5EF4-FFF2-40B4-BE49-F238E27FC236}">
                    <a16:creationId xmlns:a16="http://schemas.microsoft.com/office/drawing/2014/main" id="{E6C50650-7669-488C-B540-FB3B5D3D1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40" name="Rectangle 281">
              <a:extLst>
                <a:ext uri="{FF2B5EF4-FFF2-40B4-BE49-F238E27FC236}">
                  <a16:creationId xmlns:a16="http://schemas.microsoft.com/office/drawing/2014/main" id="{71FD1E9C-9F9C-4BD9-82DB-7891AF752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48" name="Freeform 282">
              <a:extLst>
                <a:ext uri="{FF2B5EF4-FFF2-40B4-BE49-F238E27FC236}">
                  <a16:creationId xmlns:a16="http://schemas.microsoft.com/office/drawing/2014/main" id="{7A6AA2FA-B207-4590-8453-868A45BA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Freeform 283">
              <a:extLst>
                <a:ext uri="{FF2B5EF4-FFF2-40B4-BE49-F238E27FC236}">
                  <a16:creationId xmlns:a16="http://schemas.microsoft.com/office/drawing/2014/main" id="{585D372E-552C-4E2A-89C2-AB7A59F0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3" name="Oval 284">
              <a:extLst>
                <a:ext uri="{FF2B5EF4-FFF2-40B4-BE49-F238E27FC236}">
                  <a16:creationId xmlns:a16="http://schemas.microsoft.com/office/drawing/2014/main" id="{7FF7BA6C-8C3C-4CE2-A1F7-AAFB13B73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51" name="Freeform 285">
              <a:extLst>
                <a:ext uri="{FF2B5EF4-FFF2-40B4-BE49-F238E27FC236}">
                  <a16:creationId xmlns:a16="http://schemas.microsoft.com/office/drawing/2014/main" id="{30657CD9-0C4E-4925-B0E8-C5199B30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45" name="AutoShape 286">
              <a:extLst>
                <a:ext uri="{FF2B5EF4-FFF2-40B4-BE49-F238E27FC236}">
                  <a16:creationId xmlns:a16="http://schemas.microsoft.com/office/drawing/2014/main" id="{C27C0B08-27E3-4C47-989C-536999E15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6" name="AutoShape 287">
              <a:extLst>
                <a:ext uri="{FF2B5EF4-FFF2-40B4-BE49-F238E27FC236}">
                  <a16:creationId xmlns:a16="http://schemas.microsoft.com/office/drawing/2014/main" id="{965188B9-1287-4B1A-AE6D-404C953D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7" name="Oval 288">
              <a:extLst>
                <a:ext uri="{FF2B5EF4-FFF2-40B4-BE49-F238E27FC236}">
                  <a16:creationId xmlns:a16="http://schemas.microsoft.com/office/drawing/2014/main" id="{827F0B0F-5A64-4E9B-B55D-57F07D071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8" name="Oval 289">
              <a:extLst>
                <a:ext uri="{FF2B5EF4-FFF2-40B4-BE49-F238E27FC236}">
                  <a16:creationId xmlns:a16="http://schemas.microsoft.com/office/drawing/2014/main" id="{7AB7B5CE-4B3B-4411-AEF3-EE8FECBF5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49" name="Oval 290">
              <a:extLst>
                <a:ext uri="{FF2B5EF4-FFF2-40B4-BE49-F238E27FC236}">
                  <a16:creationId xmlns:a16="http://schemas.microsoft.com/office/drawing/2014/main" id="{F3CC2482-4A39-4A1E-9BFE-29B3B275F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50" name="Rectangle 291">
              <a:extLst>
                <a:ext uri="{FF2B5EF4-FFF2-40B4-BE49-F238E27FC236}">
                  <a16:creationId xmlns:a16="http://schemas.microsoft.com/office/drawing/2014/main" id="{E4E266E6-EF70-414B-A154-7409EE0A9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8" name="Group 292">
            <a:extLst>
              <a:ext uri="{FF2B5EF4-FFF2-40B4-BE49-F238E27FC236}">
                <a16:creationId xmlns:a16="http://schemas.microsoft.com/office/drawing/2014/main" id="{2AE1EA01-5A54-4E37-A1D4-A8B39388D517}"/>
              </a:ext>
            </a:extLst>
          </p:cNvPr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8602" name="Freeform 293">
              <a:extLst>
                <a:ext uri="{FF2B5EF4-FFF2-40B4-BE49-F238E27FC236}">
                  <a16:creationId xmlns:a16="http://schemas.microsoft.com/office/drawing/2014/main" id="{FA1E3D4B-6CAE-41BC-A1FC-C1E614AF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6" name="Rectangle 294">
              <a:extLst>
                <a:ext uri="{FF2B5EF4-FFF2-40B4-BE49-F238E27FC236}">
                  <a16:creationId xmlns:a16="http://schemas.microsoft.com/office/drawing/2014/main" id="{00E37D68-63F9-403E-8B66-2A8CCF776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04" name="Freeform 295">
              <a:extLst>
                <a:ext uri="{FF2B5EF4-FFF2-40B4-BE49-F238E27FC236}">
                  <a16:creationId xmlns:a16="http://schemas.microsoft.com/office/drawing/2014/main" id="{77393206-D279-44E4-9842-CD25F38D9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05" name="Freeform 296">
              <a:extLst>
                <a:ext uri="{FF2B5EF4-FFF2-40B4-BE49-F238E27FC236}">
                  <a16:creationId xmlns:a16="http://schemas.microsoft.com/office/drawing/2014/main" id="{9B9EAB40-D219-4675-A791-035061C7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9" name="Rectangle 297">
              <a:extLst>
                <a:ext uri="{FF2B5EF4-FFF2-40B4-BE49-F238E27FC236}">
                  <a16:creationId xmlns:a16="http://schemas.microsoft.com/office/drawing/2014/main" id="{C189D85C-5524-48B8-8E82-4913C885F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7" name="Group 298">
              <a:extLst>
                <a:ext uri="{FF2B5EF4-FFF2-40B4-BE49-F238E27FC236}">
                  <a16:creationId xmlns:a16="http://schemas.microsoft.com/office/drawing/2014/main" id="{FF229E2B-E9D4-403A-AD8A-4BDDE0813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25" name="AutoShape 299">
                <a:extLst>
                  <a:ext uri="{FF2B5EF4-FFF2-40B4-BE49-F238E27FC236}">
                    <a16:creationId xmlns:a16="http://schemas.microsoft.com/office/drawing/2014/main" id="{14EBA411-C282-4461-9D16-8BC159F89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6" name="AutoShape 300">
                <a:extLst>
                  <a:ext uri="{FF2B5EF4-FFF2-40B4-BE49-F238E27FC236}">
                    <a16:creationId xmlns:a16="http://schemas.microsoft.com/office/drawing/2014/main" id="{91AB74C3-7073-4E52-BA86-DFFD20B74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1" name="Rectangle 301">
              <a:extLst>
                <a:ext uri="{FF2B5EF4-FFF2-40B4-BE49-F238E27FC236}">
                  <a16:creationId xmlns:a16="http://schemas.microsoft.com/office/drawing/2014/main" id="{12D26EDB-C743-48BE-A6E6-7046109F7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9" name="Group 302">
              <a:extLst>
                <a:ext uri="{FF2B5EF4-FFF2-40B4-BE49-F238E27FC236}">
                  <a16:creationId xmlns:a16="http://schemas.microsoft.com/office/drawing/2014/main" id="{605C918B-2B39-4D9F-A4DC-253FBD099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23" name="AutoShape 303">
                <a:extLst>
                  <a:ext uri="{FF2B5EF4-FFF2-40B4-BE49-F238E27FC236}">
                    <a16:creationId xmlns:a16="http://schemas.microsoft.com/office/drawing/2014/main" id="{E3DA9942-D350-46D9-BF39-283F57149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4" name="AutoShape 304">
                <a:extLst>
                  <a:ext uri="{FF2B5EF4-FFF2-40B4-BE49-F238E27FC236}">
                    <a16:creationId xmlns:a16="http://schemas.microsoft.com/office/drawing/2014/main" id="{1BE66003-724B-484B-8502-B7670A292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3" name="Rectangle 305">
              <a:extLst>
                <a:ext uri="{FF2B5EF4-FFF2-40B4-BE49-F238E27FC236}">
                  <a16:creationId xmlns:a16="http://schemas.microsoft.com/office/drawing/2014/main" id="{C4906254-4A8E-4008-820A-8AABD080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04" name="Rectangle 306">
              <a:extLst>
                <a:ext uri="{FF2B5EF4-FFF2-40B4-BE49-F238E27FC236}">
                  <a16:creationId xmlns:a16="http://schemas.microsoft.com/office/drawing/2014/main" id="{DB4A84D5-2D09-43EE-BAC3-73414ED2B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12" name="Group 307">
              <a:extLst>
                <a:ext uri="{FF2B5EF4-FFF2-40B4-BE49-F238E27FC236}">
                  <a16:creationId xmlns:a16="http://schemas.microsoft.com/office/drawing/2014/main" id="{54EDD132-678C-4BB9-B086-FCD2FC6B3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21" name="AutoShape 308">
                <a:extLst>
                  <a:ext uri="{FF2B5EF4-FFF2-40B4-BE49-F238E27FC236}">
                    <a16:creationId xmlns:a16="http://schemas.microsoft.com/office/drawing/2014/main" id="{00B8B943-2158-4132-AB13-EAFAC4490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2" name="AutoShape 309">
                <a:extLst>
                  <a:ext uri="{FF2B5EF4-FFF2-40B4-BE49-F238E27FC236}">
                    <a16:creationId xmlns:a16="http://schemas.microsoft.com/office/drawing/2014/main" id="{89B8123E-BD42-438F-BB6F-92F815B1B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13" name="Freeform 310">
              <a:extLst>
                <a:ext uri="{FF2B5EF4-FFF2-40B4-BE49-F238E27FC236}">
                  <a16:creationId xmlns:a16="http://schemas.microsoft.com/office/drawing/2014/main" id="{C4732B0A-DBC9-49A9-B9F9-E2C93126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614" name="Group 311">
              <a:extLst>
                <a:ext uri="{FF2B5EF4-FFF2-40B4-BE49-F238E27FC236}">
                  <a16:creationId xmlns:a16="http://schemas.microsoft.com/office/drawing/2014/main" id="{5FB71E32-2C9F-493E-9E66-D5FE01EE2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19" name="AutoShape 312">
                <a:extLst>
                  <a:ext uri="{FF2B5EF4-FFF2-40B4-BE49-F238E27FC236}">
                    <a16:creationId xmlns:a16="http://schemas.microsoft.com/office/drawing/2014/main" id="{0680C356-0F3E-4FD4-8EC2-67E9D5DC6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0" name="AutoShape 313">
                <a:extLst>
                  <a:ext uri="{FF2B5EF4-FFF2-40B4-BE49-F238E27FC236}">
                    <a16:creationId xmlns:a16="http://schemas.microsoft.com/office/drawing/2014/main" id="{B7D012A1-C82E-48E4-84DB-B23B48617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8" name="Rectangle 314">
              <a:extLst>
                <a:ext uri="{FF2B5EF4-FFF2-40B4-BE49-F238E27FC236}">
                  <a16:creationId xmlns:a16="http://schemas.microsoft.com/office/drawing/2014/main" id="{881779B3-FE27-4470-B184-D78AE2869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6" name="Freeform 315">
              <a:extLst>
                <a:ext uri="{FF2B5EF4-FFF2-40B4-BE49-F238E27FC236}">
                  <a16:creationId xmlns:a16="http://schemas.microsoft.com/office/drawing/2014/main" id="{B6DC69BC-878C-4D0C-983D-5317099BF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17" name="Freeform 316">
              <a:extLst>
                <a:ext uri="{FF2B5EF4-FFF2-40B4-BE49-F238E27FC236}">
                  <a16:creationId xmlns:a16="http://schemas.microsoft.com/office/drawing/2014/main" id="{CAAF0B58-F2EA-4E13-BF1B-63A0977C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Oval 317">
              <a:extLst>
                <a:ext uri="{FF2B5EF4-FFF2-40B4-BE49-F238E27FC236}">
                  <a16:creationId xmlns:a16="http://schemas.microsoft.com/office/drawing/2014/main" id="{33819503-406E-47E9-A6E0-FD217291A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9" name="Freeform 318">
              <a:extLst>
                <a:ext uri="{FF2B5EF4-FFF2-40B4-BE49-F238E27FC236}">
                  <a16:creationId xmlns:a16="http://schemas.microsoft.com/office/drawing/2014/main" id="{CB687498-3C79-49AC-BCFA-A3A33B4F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AutoShape 319">
              <a:extLst>
                <a:ext uri="{FF2B5EF4-FFF2-40B4-BE49-F238E27FC236}">
                  <a16:creationId xmlns:a16="http://schemas.microsoft.com/office/drawing/2014/main" id="{469852B3-B8D1-419D-97BF-17CD566CE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4" name="AutoShape 320">
              <a:extLst>
                <a:ext uri="{FF2B5EF4-FFF2-40B4-BE49-F238E27FC236}">
                  <a16:creationId xmlns:a16="http://schemas.microsoft.com/office/drawing/2014/main" id="{8DC50C10-FAC5-4630-9C31-44A5BED72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5" name="Oval 321">
              <a:extLst>
                <a:ext uri="{FF2B5EF4-FFF2-40B4-BE49-F238E27FC236}">
                  <a16:creationId xmlns:a16="http://schemas.microsoft.com/office/drawing/2014/main" id="{D28E73C5-292A-4B17-9A07-E064660E1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6" name="Oval 322">
              <a:extLst>
                <a:ext uri="{FF2B5EF4-FFF2-40B4-BE49-F238E27FC236}">
                  <a16:creationId xmlns:a16="http://schemas.microsoft.com/office/drawing/2014/main" id="{0098A9CF-D3E8-4F9F-8AA5-23E4F144E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1217" name="Oval 323">
              <a:extLst>
                <a:ext uri="{FF2B5EF4-FFF2-40B4-BE49-F238E27FC236}">
                  <a16:creationId xmlns:a16="http://schemas.microsoft.com/office/drawing/2014/main" id="{655E699C-4400-403A-81D2-B1C5E0DBF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8" name="Rectangle 324">
              <a:extLst>
                <a:ext uri="{FF2B5EF4-FFF2-40B4-BE49-F238E27FC236}">
                  <a16:creationId xmlns:a16="http://schemas.microsoft.com/office/drawing/2014/main" id="{911383D7-6D36-4A36-9DD1-C2F4558A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9" name="Group 325">
            <a:extLst>
              <a:ext uri="{FF2B5EF4-FFF2-40B4-BE49-F238E27FC236}">
                <a16:creationId xmlns:a16="http://schemas.microsoft.com/office/drawing/2014/main" id="{D933837E-6964-4D69-800C-541F1E00EE8F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8600" name="Picture 326" descr="desktop_computer_stylized_medium">
              <a:extLst>
                <a:ext uri="{FF2B5EF4-FFF2-40B4-BE49-F238E27FC236}">
                  <a16:creationId xmlns:a16="http://schemas.microsoft.com/office/drawing/2014/main" id="{DDE27E0D-B494-4BF7-AFD1-27585ADB2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1" name="Freeform 327">
              <a:extLst>
                <a:ext uri="{FF2B5EF4-FFF2-40B4-BE49-F238E27FC236}">
                  <a16:creationId xmlns:a16="http://schemas.microsoft.com/office/drawing/2014/main" id="{71091AA9-489B-4CA9-B32F-EFB09B8E6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>
            <a:extLst>
              <a:ext uri="{FF2B5EF4-FFF2-40B4-BE49-F238E27FC236}">
                <a16:creationId xmlns:a16="http://schemas.microsoft.com/office/drawing/2014/main" id="{BEF88E8A-0F1C-4D71-B1F6-8B193F8C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9" name="Slide Number Placeholder 6">
            <a:extLst>
              <a:ext uri="{FF2B5EF4-FFF2-40B4-BE49-F238E27FC236}">
                <a16:creationId xmlns:a16="http://schemas.microsoft.com/office/drawing/2014/main" id="{CF334A44-200B-4FF1-91F5-519A53B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DF90188A-EBEA-4E02-A353-F8D229822F6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pic>
        <p:nvPicPr>
          <p:cNvPr id="23555" name="Picture 82" descr="underline_base">
            <a:extLst>
              <a:ext uri="{FF2B5EF4-FFF2-40B4-BE49-F238E27FC236}">
                <a16:creationId xmlns:a16="http://schemas.microsoft.com/office/drawing/2014/main" id="{67479805-9886-4268-AB45-4C79BF2581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5">
            <a:extLst>
              <a:ext uri="{FF2B5EF4-FFF2-40B4-BE49-F238E27FC236}">
                <a16:creationId xmlns:a16="http://schemas.microsoft.com/office/drawing/2014/main" id="{E4FCAD85-DBF1-4EE7-A15B-4AA7FD07B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>
            <a:extLst>
              <a:ext uri="{FF2B5EF4-FFF2-40B4-BE49-F238E27FC236}">
                <a16:creationId xmlns:a16="http://schemas.microsoft.com/office/drawing/2014/main" id="{AA0DFF10-A346-4237-87E7-A90E5981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>
            <a:extLst>
              <a:ext uri="{FF2B5EF4-FFF2-40B4-BE49-F238E27FC236}">
                <a16:creationId xmlns:a16="http://schemas.microsoft.com/office/drawing/2014/main" id="{AC0D79DD-E3EB-460D-88DD-10C2D84A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How demultiplexing works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224" name="Rectangle 23">
            <a:extLst>
              <a:ext uri="{FF2B5EF4-FFF2-40B4-BE49-F238E27FC236}">
                <a16:creationId xmlns:a16="http://schemas.microsoft.com/office/drawing/2014/main" id="{7D90E6A7-7327-4BAA-8BFD-EED595BF10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datagram has source IP address, destination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datagram carries one transport-layer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each segment has source, destination port number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host uses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sp>
        <p:nvSpPr>
          <p:cNvPr id="9225" name="Text Box 63">
            <a:extLst>
              <a:ext uri="{FF2B5EF4-FFF2-40B4-BE49-F238E27FC236}">
                <a16:creationId xmlns:a16="http://schemas.microsoft.com/office/drawing/2014/main" id="{2518174A-2DBB-4F6F-A973-56B74089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source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6" name="Text Box 64">
            <a:extLst>
              <a:ext uri="{FF2B5EF4-FFF2-40B4-BE49-F238E27FC236}">
                <a16:creationId xmlns:a16="http://schemas.microsoft.com/office/drawing/2014/main" id="{739C01D8-83C4-4590-91F6-57AACCDC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CC0000"/>
                </a:solidFill>
              </a:rPr>
              <a:t>dest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9227" name="Line 66">
            <a:extLst>
              <a:ext uri="{FF2B5EF4-FFF2-40B4-BE49-F238E27FC236}">
                <a16:creationId xmlns:a16="http://schemas.microsoft.com/office/drawing/2014/main" id="{4EC71738-D090-468D-934D-A67D7A07A0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>
            <a:extLst>
              <a:ext uri="{FF2B5EF4-FFF2-40B4-BE49-F238E27FC236}">
                <a16:creationId xmlns:a16="http://schemas.microsoft.com/office/drawing/2014/main" id="{EC818E6F-8167-4B22-B9D2-340C31E9B1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>
            <a:extLst>
              <a:ext uri="{FF2B5EF4-FFF2-40B4-BE49-F238E27FC236}">
                <a16:creationId xmlns:a16="http://schemas.microsoft.com/office/drawing/2014/main" id="{9170339B-3EE5-43E2-93BB-7C5879C28A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>
            <a:extLst>
              <a:ext uri="{FF2B5EF4-FFF2-40B4-BE49-F238E27FC236}">
                <a16:creationId xmlns:a16="http://schemas.microsoft.com/office/drawing/2014/main" id="{2BEA0FA5-623A-4DCB-8CE2-AF7A1699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32 bits</a:t>
            </a:r>
            <a:endParaRPr lang="en-US" sz="2400"/>
          </a:p>
        </p:txBody>
      </p:sp>
      <p:sp>
        <p:nvSpPr>
          <p:cNvPr id="9231" name="Line 71">
            <a:extLst>
              <a:ext uri="{FF2B5EF4-FFF2-40B4-BE49-F238E27FC236}">
                <a16:creationId xmlns:a16="http://schemas.microsoft.com/office/drawing/2014/main" id="{C5B5FAAF-7340-4738-9756-EEA27AD6D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>
            <a:extLst>
              <a:ext uri="{FF2B5EF4-FFF2-40B4-BE49-F238E27FC236}">
                <a16:creationId xmlns:a16="http://schemas.microsoft.com/office/drawing/2014/main" id="{FF36F6F6-02D3-464C-9CA6-B6CBD21C5B4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>
            <a:extLst>
              <a:ext uri="{FF2B5EF4-FFF2-40B4-BE49-F238E27FC236}">
                <a16:creationId xmlns:a16="http://schemas.microsoft.com/office/drawing/2014/main" id="{7405D835-49FE-4AE1-93AF-FE5A1EBD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application</a:t>
            </a:r>
          </a:p>
          <a:p>
            <a:pPr>
              <a:defRPr/>
            </a:pPr>
            <a:r>
              <a:rPr lang="en-US" sz="2000"/>
              <a:t>data </a:t>
            </a:r>
          </a:p>
          <a:p>
            <a:pPr>
              <a:defRPr/>
            </a:pPr>
            <a:r>
              <a:rPr lang="en-US" sz="2000"/>
              <a:t>(payload)</a:t>
            </a:r>
            <a:endParaRPr lang="en-US" sz="2400"/>
          </a:p>
        </p:txBody>
      </p:sp>
      <p:sp>
        <p:nvSpPr>
          <p:cNvPr id="9234" name="Text Box 74">
            <a:extLst>
              <a:ext uri="{FF2B5EF4-FFF2-40B4-BE49-F238E27FC236}">
                <a16:creationId xmlns:a16="http://schemas.microsoft.com/office/drawing/2014/main" id="{E83F591C-33B9-4E19-8195-8ED6A7D6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other header fields</a:t>
            </a:r>
            <a:endParaRPr lang="en-US" sz="2400"/>
          </a:p>
        </p:txBody>
      </p:sp>
      <p:sp>
        <p:nvSpPr>
          <p:cNvPr id="9235" name="Text Box 76">
            <a:extLst>
              <a:ext uri="{FF2B5EF4-FFF2-40B4-BE49-F238E27FC236}">
                <a16:creationId xmlns:a16="http://schemas.microsoft.com/office/drawing/2014/main" id="{DAB3B3D7-13FC-4E00-842D-47A808C3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/>
              <a:t>TCP/UDP segment format</a:t>
            </a:r>
            <a:endParaRPr lang="en-US" sz="24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5">
            <a:extLst>
              <a:ext uri="{FF2B5EF4-FFF2-40B4-BE49-F238E27FC236}">
                <a16:creationId xmlns:a16="http://schemas.microsoft.com/office/drawing/2014/main" id="{742D154F-57D2-4A7A-AAA5-A3068E00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63" name="Slide Number Placeholder 6">
            <a:extLst>
              <a:ext uri="{FF2B5EF4-FFF2-40B4-BE49-F238E27FC236}">
                <a16:creationId xmlns:a16="http://schemas.microsoft.com/office/drawing/2014/main" id="{B1867FFA-B5A5-4430-A558-89460D09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A13684B0-AD34-4C73-A575-DF3C0E152E94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109571" name="Freeform 270">
            <a:extLst>
              <a:ext uri="{FF2B5EF4-FFF2-40B4-BE49-F238E27FC236}">
                <a16:creationId xmlns:a16="http://schemas.microsoft.com/office/drawing/2014/main" id="{1093A99F-9EFB-4B61-B8A5-7474DB0D38DE}"/>
              </a:ext>
            </a:extLst>
          </p:cNvPr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72" name="Group 350">
            <a:extLst>
              <a:ext uri="{FF2B5EF4-FFF2-40B4-BE49-F238E27FC236}">
                <a16:creationId xmlns:a16="http://schemas.microsoft.com/office/drawing/2014/main" id="{451D4AC1-D223-4AC6-A264-DABBDC9630A3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9740" name="Picture 351" descr="desktop_computer_stylized_medium">
              <a:extLst>
                <a:ext uri="{FF2B5EF4-FFF2-40B4-BE49-F238E27FC236}">
                  <a16:creationId xmlns:a16="http://schemas.microsoft.com/office/drawing/2014/main" id="{977F10C7-4D57-4C70-8CB9-AFEE693B9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41" name="Freeform 352">
              <a:extLst>
                <a:ext uri="{FF2B5EF4-FFF2-40B4-BE49-F238E27FC236}">
                  <a16:creationId xmlns:a16="http://schemas.microsoft.com/office/drawing/2014/main" id="{115A5768-E9E1-4CBA-A834-10B4BF41AD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9573" name="Picture 2" descr="garbage_can">
            <a:extLst>
              <a:ext uri="{FF2B5EF4-FFF2-40B4-BE49-F238E27FC236}">
                <a16:creationId xmlns:a16="http://schemas.microsoft.com/office/drawing/2014/main" id="{DC30EE7C-EDCE-4B46-B60F-E7543543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Oval 4">
            <a:extLst>
              <a:ext uri="{FF2B5EF4-FFF2-40B4-BE49-F238E27FC236}">
                <a16:creationId xmlns:a16="http://schemas.microsoft.com/office/drawing/2014/main" id="{03E543FC-DF0F-4145-B3BB-F20E1199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75" name="Line 5">
            <a:extLst>
              <a:ext uri="{FF2B5EF4-FFF2-40B4-BE49-F238E27FC236}">
                <a16:creationId xmlns:a16="http://schemas.microsoft.com/office/drawing/2014/main" id="{C48CEF7C-BDD2-4F22-9BD9-178CA959F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6">
            <a:extLst>
              <a:ext uri="{FF2B5EF4-FFF2-40B4-BE49-F238E27FC236}">
                <a16:creationId xmlns:a16="http://schemas.microsoft.com/office/drawing/2014/main" id="{FCF3FA12-13BC-4B34-B35B-C6236F9DA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Rectangle 7">
            <a:extLst>
              <a:ext uri="{FF2B5EF4-FFF2-40B4-BE49-F238E27FC236}">
                <a16:creationId xmlns:a16="http://schemas.microsoft.com/office/drawing/2014/main" id="{7F9E2CCD-F895-4E9A-A058-3D0FFA63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8" name="Rectangle 8">
            <a:extLst>
              <a:ext uri="{FF2B5EF4-FFF2-40B4-BE49-F238E27FC236}">
                <a16:creationId xmlns:a16="http://schemas.microsoft.com/office/drawing/2014/main" id="{295964CF-904C-455F-9AB5-4C323C3F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9" name="Oval 9">
            <a:extLst>
              <a:ext uri="{FF2B5EF4-FFF2-40B4-BE49-F238E27FC236}">
                <a16:creationId xmlns:a16="http://schemas.microsoft.com/office/drawing/2014/main" id="{050888F4-10DE-4201-AAE1-120F8760D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9580" name="Group 10">
            <a:extLst>
              <a:ext uri="{FF2B5EF4-FFF2-40B4-BE49-F238E27FC236}">
                <a16:creationId xmlns:a16="http://schemas.microsoft.com/office/drawing/2014/main" id="{EF162DA7-C9DE-4489-8A05-48823B3E2435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9737" name="Line 11">
              <a:extLst>
                <a:ext uri="{FF2B5EF4-FFF2-40B4-BE49-F238E27FC236}">
                  <a16:creationId xmlns:a16="http://schemas.microsoft.com/office/drawing/2014/main" id="{A1AE1FE0-9FE6-4584-861D-01C397A5E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8" name="Line 12">
              <a:extLst>
                <a:ext uri="{FF2B5EF4-FFF2-40B4-BE49-F238E27FC236}">
                  <a16:creationId xmlns:a16="http://schemas.microsoft.com/office/drawing/2014/main" id="{B73EF50C-6798-461A-BEF0-A9E2D24D2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39" name="Line 13">
              <a:extLst>
                <a:ext uri="{FF2B5EF4-FFF2-40B4-BE49-F238E27FC236}">
                  <a16:creationId xmlns:a16="http://schemas.microsoft.com/office/drawing/2014/main" id="{17D41C8C-DC70-4AB0-9739-FDD1FF280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Line 14">
            <a:extLst>
              <a:ext uri="{FF2B5EF4-FFF2-40B4-BE49-F238E27FC236}">
                <a16:creationId xmlns:a16="http://schemas.microsoft.com/office/drawing/2014/main" id="{35D84692-2108-407D-A826-921D452B0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Line 15">
            <a:extLst>
              <a:ext uri="{FF2B5EF4-FFF2-40B4-BE49-F238E27FC236}">
                <a16:creationId xmlns:a16="http://schemas.microsoft.com/office/drawing/2014/main" id="{D575F76B-2762-458B-89CF-AF3B8F6FC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6">
            <a:extLst>
              <a:ext uri="{FF2B5EF4-FFF2-40B4-BE49-F238E27FC236}">
                <a16:creationId xmlns:a16="http://schemas.microsoft.com/office/drawing/2014/main" id="{783CED4E-5A99-48C7-A231-78474D51F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7">
            <a:extLst>
              <a:ext uri="{FF2B5EF4-FFF2-40B4-BE49-F238E27FC236}">
                <a16:creationId xmlns:a16="http://schemas.microsoft.com/office/drawing/2014/main" id="{702BD135-B823-4456-8151-FF55228A99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18">
            <a:extLst>
              <a:ext uri="{FF2B5EF4-FFF2-40B4-BE49-F238E27FC236}">
                <a16:creationId xmlns:a16="http://schemas.microsoft.com/office/drawing/2014/main" id="{FF4FC6A3-246F-459F-8006-DCF98ECA36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6" name="Group 59">
            <a:extLst>
              <a:ext uri="{FF2B5EF4-FFF2-40B4-BE49-F238E27FC236}">
                <a16:creationId xmlns:a16="http://schemas.microsoft.com/office/drawing/2014/main" id="{0CD599F7-E735-4A77-84A8-94EEE2D205F8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9731" name="Rectangle 60">
              <a:extLst>
                <a:ext uri="{FF2B5EF4-FFF2-40B4-BE49-F238E27FC236}">
                  <a16:creationId xmlns:a16="http://schemas.microsoft.com/office/drawing/2014/main" id="{18ED1472-C938-4B59-B922-0A96CF7C1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2" name="Rectangle 61">
              <a:extLst>
                <a:ext uri="{FF2B5EF4-FFF2-40B4-BE49-F238E27FC236}">
                  <a16:creationId xmlns:a16="http://schemas.microsoft.com/office/drawing/2014/main" id="{C9D0484B-FBFC-41C6-9586-0570F4D5F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33" name="Line 62">
              <a:extLst>
                <a:ext uri="{FF2B5EF4-FFF2-40B4-BE49-F238E27FC236}">
                  <a16:creationId xmlns:a16="http://schemas.microsoft.com/office/drawing/2014/main" id="{3F1BB8D0-A1A9-4C28-A8FE-79819C6E1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4" name="Line 63">
              <a:extLst>
                <a:ext uri="{FF2B5EF4-FFF2-40B4-BE49-F238E27FC236}">
                  <a16:creationId xmlns:a16="http://schemas.microsoft.com/office/drawing/2014/main" id="{6A689728-5FA7-4B7A-898D-3D00A940B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5" name="Line 64">
              <a:extLst>
                <a:ext uri="{FF2B5EF4-FFF2-40B4-BE49-F238E27FC236}">
                  <a16:creationId xmlns:a16="http://schemas.microsoft.com/office/drawing/2014/main" id="{BCD5A71C-8B2D-48AF-AEFA-250E237A1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6" name="Line 65">
              <a:extLst>
                <a:ext uri="{FF2B5EF4-FFF2-40B4-BE49-F238E27FC236}">
                  <a16:creationId xmlns:a16="http://schemas.microsoft.com/office/drawing/2014/main" id="{95559101-6AC8-4E8F-89A9-9C07BB87C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7" name="Text Box 67">
            <a:extLst>
              <a:ext uri="{FF2B5EF4-FFF2-40B4-BE49-F238E27FC236}">
                <a16:creationId xmlns:a16="http://schemas.microsoft.com/office/drawing/2014/main" id="{00D20A3F-907F-4536-A97E-6F4A8845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8" name="Line 68">
            <a:extLst>
              <a:ext uri="{FF2B5EF4-FFF2-40B4-BE49-F238E27FC236}">
                <a16:creationId xmlns:a16="http://schemas.microsoft.com/office/drawing/2014/main" id="{EE81DB2F-6517-4456-8F83-F94550A3B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89" name="Group 109">
            <a:extLst>
              <a:ext uri="{FF2B5EF4-FFF2-40B4-BE49-F238E27FC236}">
                <a16:creationId xmlns:a16="http://schemas.microsoft.com/office/drawing/2014/main" id="{63CE917C-3672-4AFD-A4F5-9AC7BF958990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9725" name="Rectangle 110">
              <a:extLst>
                <a:ext uri="{FF2B5EF4-FFF2-40B4-BE49-F238E27FC236}">
                  <a16:creationId xmlns:a16="http://schemas.microsoft.com/office/drawing/2014/main" id="{A89D9233-B96F-4AC3-AD0C-ACF9F26B4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6" name="Rectangle 111">
              <a:extLst>
                <a:ext uri="{FF2B5EF4-FFF2-40B4-BE49-F238E27FC236}">
                  <a16:creationId xmlns:a16="http://schemas.microsoft.com/office/drawing/2014/main" id="{0F03B437-94DD-412D-B260-5628FD970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7" name="Line 112">
              <a:extLst>
                <a:ext uri="{FF2B5EF4-FFF2-40B4-BE49-F238E27FC236}">
                  <a16:creationId xmlns:a16="http://schemas.microsoft.com/office/drawing/2014/main" id="{DFD18CF0-9A6B-44CF-BD20-E47643E93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8" name="Line 113">
              <a:extLst>
                <a:ext uri="{FF2B5EF4-FFF2-40B4-BE49-F238E27FC236}">
                  <a16:creationId xmlns:a16="http://schemas.microsoft.com/office/drawing/2014/main" id="{A0767FD9-6E7E-4FBE-9EE5-41C3F420A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9" name="Line 114">
              <a:extLst>
                <a:ext uri="{FF2B5EF4-FFF2-40B4-BE49-F238E27FC236}">
                  <a16:creationId xmlns:a16="http://schemas.microsoft.com/office/drawing/2014/main" id="{2D695DA6-52CA-409E-8D9E-BE0849B6A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30" name="Line 115">
              <a:extLst>
                <a:ext uri="{FF2B5EF4-FFF2-40B4-BE49-F238E27FC236}">
                  <a16:creationId xmlns:a16="http://schemas.microsoft.com/office/drawing/2014/main" id="{A0E79182-CB68-494E-A265-318E2F9BE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0" name="Line 117">
            <a:extLst>
              <a:ext uri="{FF2B5EF4-FFF2-40B4-BE49-F238E27FC236}">
                <a16:creationId xmlns:a16="http://schemas.microsoft.com/office/drawing/2014/main" id="{51615E4D-A24F-4B95-9599-DF4A67214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Line 118">
            <a:extLst>
              <a:ext uri="{FF2B5EF4-FFF2-40B4-BE49-F238E27FC236}">
                <a16:creationId xmlns:a16="http://schemas.microsoft.com/office/drawing/2014/main" id="{FE871CC7-AEEC-4FE2-B0CE-6BF12D9D77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Line 119">
            <a:extLst>
              <a:ext uri="{FF2B5EF4-FFF2-40B4-BE49-F238E27FC236}">
                <a16:creationId xmlns:a16="http://schemas.microsoft.com/office/drawing/2014/main" id="{D3C61B14-7AE7-4F72-8B6B-29DCBF2483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3" name="Line 120">
            <a:extLst>
              <a:ext uri="{FF2B5EF4-FFF2-40B4-BE49-F238E27FC236}">
                <a16:creationId xmlns:a16="http://schemas.microsoft.com/office/drawing/2014/main" id="{48B44A08-C445-44B7-A65B-CCEC55033C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4" name="Line 121">
            <a:extLst>
              <a:ext uri="{FF2B5EF4-FFF2-40B4-BE49-F238E27FC236}">
                <a16:creationId xmlns:a16="http://schemas.microsoft.com/office/drawing/2014/main" id="{E3C67FF9-7E17-4A2E-873A-D3D6F0552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595" name="Group 162">
            <a:extLst>
              <a:ext uri="{FF2B5EF4-FFF2-40B4-BE49-F238E27FC236}">
                <a16:creationId xmlns:a16="http://schemas.microsoft.com/office/drawing/2014/main" id="{09DBBEBF-BE09-4B7F-8829-9F1B21C59A8C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9719" name="Rectangle 163">
              <a:extLst>
                <a:ext uri="{FF2B5EF4-FFF2-40B4-BE49-F238E27FC236}">
                  <a16:creationId xmlns:a16="http://schemas.microsoft.com/office/drawing/2014/main" id="{869409FF-F2C7-45EB-94C7-DD13E10F0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0" name="Rectangle 164">
              <a:extLst>
                <a:ext uri="{FF2B5EF4-FFF2-40B4-BE49-F238E27FC236}">
                  <a16:creationId xmlns:a16="http://schemas.microsoft.com/office/drawing/2014/main" id="{E4C4EC7B-177E-453D-9409-77C368E0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21" name="Line 165">
              <a:extLst>
                <a:ext uri="{FF2B5EF4-FFF2-40B4-BE49-F238E27FC236}">
                  <a16:creationId xmlns:a16="http://schemas.microsoft.com/office/drawing/2014/main" id="{B8940AC2-4E69-4F13-AA4B-676B2AB62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2" name="Line 166">
              <a:extLst>
                <a:ext uri="{FF2B5EF4-FFF2-40B4-BE49-F238E27FC236}">
                  <a16:creationId xmlns:a16="http://schemas.microsoft.com/office/drawing/2014/main" id="{47C0DF08-38A8-40ED-92CD-FE52D5544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3" name="Line 167">
              <a:extLst>
                <a:ext uri="{FF2B5EF4-FFF2-40B4-BE49-F238E27FC236}">
                  <a16:creationId xmlns:a16="http://schemas.microsoft.com/office/drawing/2014/main" id="{05CBDA28-B3FC-4616-B8FE-E1179DC00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24" name="Line 168">
              <a:extLst>
                <a:ext uri="{FF2B5EF4-FFF2-40B4-BE49-F238E27FC236}">
                  <a16:creationId xmlns:a16="http://schemas.microsoft.com/office/drawing/2014/main" id="{0AFEDA59-18A1-48C7-A2D1-DA69BB2D3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596" name="Group 209">
            <a:extLst>
              <a:ext uri="{FF2B5EF4-FFF2-40B4-BE49-F238E27FC236}">
                <a16:creationId xmlns:a16="http://schemas.microsoft.com/office/drawing/2014/main" id="{29687C22-05FB-45E1-9D1F-C3DF23E94EA6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9713" name="Rectangle 210">
              <a:extLst>
                <a:ext uri="{FF2B5EF4-FFF2-40B4-BE49-F238E27FC236}">
                  <a16:creationId xmlns:a16="http://schemas.microsoft.com/office/drawing/2014/main" id="{F0F8DDD6-ABF4-4EC8-A912-4E070704F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4" name="Rectangle 211">
              <a:extLst>
                <a:ext uri="{FF2B5EF4-FFF2-40B4-BE49-F238E27FC236}">
                  <a16:creationId xmlns:a16="http://schemas.microsoft.com/office/drawing/2014/main" id="{441A1597-ED90-461D-9825-8B4B322B2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15" name="Line 212">
              <a:extLst>
                <a:ext uri="{FF2B5EF4-FFF2-40B4-BE49-F238E27FC236}">
                  <a16:creationId xmlns:a16="http://schemas.microsoft.com/office/drawing/2014/main" id="{3A7F7AE2-525E-4D8F-9589-59CB46E8B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6" name="Line 213">
              <a:extLst>
                <a:ext uri="{FF2B5EF4-FFF2-40B4-BE49-F238E27FC236}">
                  <a16:creationId xmlns:a16="http://schemas.microsoft.com/office/drawing/2014/main" id="{9B89FA1A-8EB3-4141-A852-82C52797F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7" name="Line 214">
              <a:extLst>
                <a:ext uri="{FF2B5EF4-FFF2-40B4-BE49-F238E27FC236}">
                  <a16:creationId xmlns:a16="http://schemas.microsoft.com/office/drawing/2014/main" id="{62095DB8-E9C5-4AD1-9129-98C46C379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8" name="Line 215">
              <a:extLst>
                <a:ext uri="{FF2B5EF4-FFF2-40B4-BE49-F238E27FC236}">
                  <a16:creationId xmlns:a16="http://schemas.microsoft.com/office/drawing/2014/main" id="{D1DA6065-3FD0-475D-A886-75A119EF8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97" name="Oval 216">
            <a:extLst>
              <a:ext uri="{FF2B5EF4-FFF2-40B4-BE49-F238E27FC236}">
                <a16:creationId xmlns:a16="http://schemas.microsoft.com/office/drawing/2014/main" id="{54F1E4FF-9C07-4F57-A78D-E2854DE27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98" name="Oval 217">
            <a:extLst>
              <a:ext uri="{FF2B5EF4-FFF2-40B4-BE49-F238E27FC236}">
                <a16:creationId xmlns:a16="http://schemas.microsoft.com/office/drawing/2014/main" id="{A1A730BE-3029-4611-9241-225757F7B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599" name="Text Box 218">
            <a:extLst>
              <a:ext uri="{FF2B5EF4-FFF2-40B4-BE49-F238E27FC236}">
                <a16:creationId xmlns:a16="http://schemas.microsoft.com/office/drawing/2014/main" id="{F4BBD601-02D6-4ECD-98A9-DB16631D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9600" name="Group 219">
            <a:extLst>
              <a:ext uri="{FF2B5EF4-FFF2-40B4-BE49-F238E27FC236}">
                <a16:creationId xmlns:a16="http://schemas.microsoft.com/office/drawing/2014/main" id="{34A452E5-1A90-45B9-BD1A-DEBD8DCA20B1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9706" name="Rectangle 220">
              <a:extLst>
                <a:ext uri="{FF2B5EF4-FFF2-40B4-BE49-F238E27FC236}">
                  <a16:creationId xmlns:a16="http://schemas.microsoft.com/office/drawing/2014/main" id="{21119CAE-68C4-42CB-9F53-B71EE8105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707" name="Line 221">
              <a:extLst>
                <a:ext uri="{FF2B5EF4-FFF2-40B4-BE49-F238E27FC236}">
                  <a16:creationId xmlns:a16="http://schemas.microsoft.com/office/drawing/2014/main" id="{CEE90C08-2E6D-4830-8508-A8013BE44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8" name="Line 222">
              <a:extLst>
                <a:ext uri="{FF2B5EF4-FFF2-40B4-BE49-F238E27FC236}">
                  <a16:creationId xmlns:a16="http://schemas.microsoft.com/office/drawing/2014/main" id="{443B6D5F-9BF0-4C0A-9F0F-644899ED9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09" name="Line 223">
              <a:extLst>
                <a:ext uri="{FF2B5EF4-FFF2-40B4-BE49-F238E27FC236}">
                  <a16:creationId xmlns:a16="http://schemas.microsoft.com/office/drawing/2014/main" id="{86A4082C-06E7-47A9-A973-BCACB7152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0" name="Line 224">
              <a:extLst>
                <a:ext uri="{FF2B5EF4-FFF2-40B4-BE49-F238E27FC236}">
                  <a16:creationId xmlns:a16="http://schemas.microsoft.com/office/drawing/2014/main" id="{9DA390D2-31DA-4D46-8C9B-33B4A071D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1" name="Line 225">
              <a:extLst>
                <a:ext uri="{FF2B5EF4-FFF2-40B4-BE49-F238E27FC236}">
                  <a16:creationId xmlns:a16="http://schemas.microsoft.com/office/drawing/2014/main" id="{C3EA16E0-5770-4355-B4BE-8E430B867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12" name="Line 226">
              <a:extLst>
                <a:ext uri="{FF2B5EF4-FFF2-40B4-BE49-F238E27FC236}">
                  <a16:creationId xmlns:a16="http://schemas.microsoft.com/office/drawing/2014/main" id="{4422E02A-0D75-4B50-A39F-B3CE25BCB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601" name="Line 227">
            <a:extLst>
              <a:ext uri="{FF2B5EF4-FFF2-40B4-BE49-F238E27FC236}">
                <a16:creationId xmlns:a16="http://schemas.microsoft.com/office/drawing/2014/main" id="{CF6ADD72-9094-40FD-AF00-12A22CBCA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2" name="Freeform 228">
            <a:extLst>
              <a:ext uri="{FF2B5EF4-FFF2-40B4-BE49-F238E27FC236}">
                <a16:creationId xmlns:a16="http://schemas.microsoft.com/office/drawing/2014/main" id="{9286393D-D0D6-4232-9744-94DA6BAA3A50}"/>
              </a:ext>
            </a:extLst>
          </p:cNvPr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3" name="Freeform 229">
            <a:extLst>
              <a:ext uri="{FF2B5EF4-FFF2-40B4-BE49-F238E27FC236}">
                <a16:creationId xmlns:a16="http://schemas.microsoft.com/office/drawing/2014/main" id="{48BA340F-4B01-40C3-A0C4-30829A4CCFF6}"/>
              </a:ext>
            </a:extLst>
          </p:cNvPr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04" name="Oval 230">
            <a:extLst>
              <a:ext uri="{FF2B5EF4-FFF2-40B4-BE49-F238E27FC236}">
                <a16:creationId xmlns:a16="http://schemas.microsoft.com/office/drawing/2014/main" id="{D63E8935-18E7-42D6-BC56-FEAEC3359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9605" name="Text Box 231">
            <a:extLst>
              <a:ext uri="{FF2B5EF4-FFF2-40B4-BE49-F238E27FC236}">
                <a16:creationId xmlns:a16="http://schemas.microsoft.com/office/drawing/2014/main" id="{2AEED7F4-9D2A-4BFA-A132-366AA3EF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9" name="Line 232">
            <a:extLst>
              <a:ext uri="{FF2B5EF4-FFF2-40B4-BE49-F238E27FC236}">
                <a16:creationId xmlns:a16="http://schemas.microsoft.com/office/drawing/2014/main" id="{9581BBD8-9483-4415-92DA-952F62C5A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0" name="Line 233">
            <a:extLst>
              <a:ext uri="{FF2B5EF4-FFF2-40B4-BE49-F238E27FC236}">
                <a16:creationId xmlns:a16="http://schemas.microsoft.com/office/drawing/2014/main" id="{09A125F5-4A13-4735-9E26-6E740745F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01" name="Line 234">
            <a:extLst>
              <a:ext uri="{FF2B5EF4-FFF2-40B4-BE49-F238E27FC236}">
                <a16:creationId xmlns:a16="http://schemas.microsoft.com/office/drawing/2014/main" id="{78F8CCCF-3518-450C-80FC-F54E43BD8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1" name="Rectangle 235">
            <a:extLst>
              <a:ext uri="{FF2B5EF4-FFF2-40B4-BE49-F238E27FC236}">
                <a16:creationId xmlns:a16="http://schemas.microsoft.com/office/drawing/2014/main" id="{1B566979-4B5C-4464-91BA-150385C3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3692" name="Text Box 236">
            <a:extLst>
              <a:ext uri="{FF2B5EF4-FFF2-40B4-BE49-F238E27FC236}">
                <a16:creationId xmlns:a16="http://schemas.microsoft.com/office/drawing/2014/main" id="{02083B08-06FA-48CB-8E2C-C80C627F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>
            <a:extLst>
              <a:ext uri="{FF2B5EF4-FFF2-40B4-BE49-F238E27FC236}">
                <a16:creationId xmlns:a16="http://schemas.microsoft.com/office/drawing/2014/main" id="{113B7318-54ED-4217-9A31-7A96CFCEF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109612" name="Picture 260" descr="underline_base">
            <a:extLst>
              <a:ext uri="{FF2B5EF4-FFF2-40B4-BE49-F238E27FC236}">
                <a16:creationId xmlns:a16="http://schemas.microsoft.com/office/drawing/2014/main" id="{AEA253C4-8E29-47B8-8FA3-DEF14B08D02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6" name="Rectangle 261">
            <a:extLst>
              <a:ext uri="{FF2B5EF4-FFF2-40B4-BE49-F238E27FC236}">
                <a16:creationId xmlns:a16="http://schemas.microsoft.com/office/drawing/2014/main" id="{8047277C-7D7B-4A0E-B116-76E8D5DC1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2207" name="Rectangle 264">
            <a:extLst>
              <a:ext uri="{FF2B5EF4-FFF2-40B4-BE49-F238E27FC236}">
                <a16:creationId xmlns:a16="http://schemas.microsoft.com/office/drawing/2014/main" id="{DD1073EC-E2CD-4713-9860-DB607CE679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known loss</a:t>
            </a:r>
            <a:r>
              <a:rPr lang="en-US" sz="2400">
                <a:ea typeface="ＭＳ Ｐゴシック" charset="0"/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sender only resends if packet </a:t>
            </a:r>
            <a:r>
              <a:rPr lang="en-US" sz="2400" i="1">
                <a:ea typeface="ＭＳ Ｐゴシック" charset="0"/>
                <a:cs typeface="+mn-cs"/>
              </a:rPr>
              <a:t>known</a:t>
            </a:r>
            <a:r>
              <a:rPr lang="en-US" sz="2400">
                <a:ea typeface="ＭＳ Ｐゴシック" charset="0"/>
                <a:cs typeface="+mn-cs"/>
              </a:rPr>
              <a:t> to be lost</a:t>
            </a: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pSp>
        <p:nvGrpSpPr>
          <p:cNvPr id="403736" name="Group 280">
            <a:extLst>
              <a:ext uri="{FF2B5EF4-FFF2-40B4-BE49-F238E27FC236}">
                <a16:creationId xmlns:a16="http://schemas.microsoft.com/office/drawing/2014/main" id="{97BC6FA8-E04C-444A-B190-1FDF4CB04975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2283" name="Line 239">
              <a:extLst>
                <a:ext uri="{FF2B5EF4-FFF2-40B4-BE49-F238E27FC236}">
                  <a16:creationId xmlns:a16="http://schemas.microsoft.com/office/drawing/2014/main" id="{FE4AD9F7-2AA8-4F1E-8F6D-730EDDB98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4" name="Line 240">
              <a:extLst>
                <a:ext uri="{FF2B5EF4-FFF2-40B4-BE49-F238E27FC236}">
                  <a16:creationId xmlns:a16="http://schemas.microsoft.com/office/drawing/2014/main" id="{0930C460-E06B-495C-BA8E-9EF562E664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5" name="Text Box 241">
              <a:extLst>
                <a:ext uri="{FF2B5EF4-FFF2-40B4-BE49-F238E27FC236}">
                  <a16:creationId xmlns:a16="http://schemas.microsoft.com/office/drawing/2014/main" id="{6144549A-DA6B-4665-AE5A-61C39F222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2286" name="Line 242">
              <a:extLst>
                <a:ext uri="{FF2B5EF4-FFF2-40B4-BE49-F238E27FC236}">
                  <a16:creationId xmlns:a16="http://schemas.microsoft.com/office/drawing/2014/main" id="{972E2210-81A9-4EBF-8DF3-96AA9ECD0B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7" name="Line 243">
              <a:extLst>
                <a:ext uri="{FF2B5EF4-FFF2-40B4-BE49-F238E27FC236}">
                  <a16:creationId xmlns:a16="http://schemas.microsoft.com/office/drawing/2014/main" id="{928B11CB-8DC7-4165-8B0C-8A2D05F13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8" name="Text Box 244">
              <a:extLst>
                <a:ext uri="{FF2B5EF4-FFF2-40B4-BE49-F238E27FC236}">
                  <a16:creationId xmlns:a16="http://schemas.microsoft.com/office/drawing/2014/main" id="{F3665067-A992-498C-B52A-06D480641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109696" name="Freeform 245">
              <a:extLst>
                <a:ext uri="{FF2B5EF4-FFF2-40B4-BE49-F238E27FC236}">
                  <a16:creationId xmlns:a16="http://schemas.microsoft.com/office/drawing/2014/main" id="{8E6AF674-354B-49C0-985A-9821118FD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97" name="Group 246">
              <a:extLst>
                <a:ext uri="{FF2B5EF4-FFF2-40B4-BE49-F238E27FC236}">
                  <a16:creationId xmlns:a16="http://schemas.microsoft.com/office/drawing/2014/main" id="{FE644873-D06E-43FF-B744-7C66E0BBD5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2297" name="Text Box 247">
                <a:extLst>
                  <a:ext uri="{FF2B5EF4-FFF2-40B4-BE49-F238E27FC236}">
                    <a16:creationId xmlns:a16="http://schemas.microsoft.com/office/drawing/2014/main" id="{6C7CE23E-FE2E-449F-8371-1C1266B16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80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2298" name="Line 248">
                <a:extLst>
                  <a:ext uri="{FF2B5EF4-FFF2-40B4-BE49-F238E27FC236}">
                    <a16:creationId xmlns:a16="http://schemas.microsoft.com/office/drawing/2014/main" id="{03BB4927-194A-4C86-B27A-8403A906D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91" name="Text Box 249">
              <a:extLst>
                <a:ext uri="{FF2B5EF4-FFF2-40B4-BE49-F238E27FC236}">
                  <a16:creationId xmlns:a16="http://schemas.microsoft.com/office/drawing/2014/main" id="{B21F45EA-DEF4-4CE7-8234-CD2FFEEC1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2292" name="Line 250">
              <a:extLst>
                <a:ext uri="{FF2B5EF4-FFF2-40B4-BE49-F238E27FC236}">
                  <a16:creationId xmlns:a16="http://schemas.microsoft.com/office/drawing/2014/main" id="{8BD7E258-47B7-4A6B-B630-FF207112D6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3" name="Oval 251">
              <a:extLst>
                <a:ext uri="{FF2B5EF4-FFF2-40B4-BE49-F238E27FC236}">
                  <a16:creationId xmlns:a16="http://schemas.microsoft.com/office/drawing/2014/main" id="{A13161AC-B8EB-48FF-BEDD-F837119F0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4" name="Text Box 252">
              <a:extLst>
                <a:ext uri="{FF2B5EF4-FFF2-40B4-BE49-F238E27FC236}">
                  <a16:creationId xmlns:a16="http://schemas.microsoft.com/office/drawing/2014/main" id="{A60BAF87-006D-43AE-BE4C-43B8428FC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2295" name="Line 253">
              <a:extLst>
                <a:ext uri="{FF2B5EF4-FFF2-40B4-BE49-F238E27FC236}">
                  <a16:creationId xmlns:a16="http://schemas.microsoft.com/office/drawing/2014/main" id="{6CBAD13A-1E43-4742-BEA3-0F760960C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6" name="Line 265">
              <a:extLst>
                <a:ext uri="{FF2B5EF4-FFF2-40B4-BE49-F238E27FC236}">
                  <a16:creationId xmlns:a16="http://schemas.microsoft.com/office/drawing/2014/main" id="{7839F269-0F2B-443B-BF2E-DB62F2BB0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616" name="Freeform 267">
            <a:extLst>
              <a:ext uri="{FF2B5EF4-FFF2-40B4-BE49-F238E27FC236}">
                <a16:creationId xmlns:a16="http://schemas.microsoft.com/office/drawing/2014/main" id="{53E611D5-2AD1-4055-8019-13AB55B7FEA6}"/>
              </a:ext>
            </a:extLst>
          </p:cNvPr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7" name="Freeform 273">
            <a:extLst>
              <a:ext uri="{FF2B5EF4-FFF2-40B4-BE49-F238E27FC236}">
                <a16:creationId xmlns:a16="http://schemas.microsoft.com/office/drawing/2014/main" id="{ADCD91CC-C0E9-487A-8E39-3202EF874C27}"/>
              </a:ext>
            </a:extLst>
          </p:cNvPr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8" name="Freeform 276">
            <a:extLst>
              <a:ext uri="{FF2B5EF4-FFF2-40B4-BE49-F238E27FC236}">
                <a16:creationId xmlns:a16="http://schemas.microsoft.com/office/drawing/2014/main" id="{B12AA743-018F-4AA5-9010-20AB6B49650D}"/>
              </a:ext>
            </a:extLst>
          </p:cNvPr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619" name="Text Box 278">
            <a:extLst>
              <a:ext uri="{FF2B5EF4-FFF2-40B4-BE49-F238E27FC236}">
                <a16:creationId xmlns:a16="http://schemas.microsoft.com/office/drawing/2014/main" id="{C6B558B3-AEB5-4A2B-9CD7-38E32060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620" name="Text Box 279">
            <a:extLst>
              <a:ext uri="{FF2B5EF4-FFF2-40B4-BE49-F238E27FC236}">
                <a16:creationId xmlns:a16="http://schemas.microsoft.com/office/drawing/2014/main" id="{B6FE1E2D-BD14-409B-A165-6D6FF8249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9621" name="Group 281">
            <a:extLst>
              <a:ext uri="{FF2B5EF4-FFF2-40B4-BE49-F238E27FC236}">
                <a16:creationId xmlns:a16="http://schemas.microsoft.com/office/drawing/2014/main" id="{B5E951EE-1797-4420-9101-947735951CB8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9658" name="Freeform 282">
              <a:extLst>
                <a:ext uri="{FF2B5EF4-FFF2-40B4-BE49-F238E27FC236}">
                  <a16:creationId xmlns:a16="http://schemas.microsoft.com/office/drawing/2014/main" id="{0DEE1D90-8330-4A8E-96AC-2C8DCAF5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Rectangle 283">
              <a:extLst>
                <a:ext uri="{FF2B5EF4-FFF2-40B4-BE49-F238E27FC236}">
                  <a16:creationId xmlns:a16="http://schemas.microsoft.com/office/drawing/2014/main" id="{CD25B3C0-AFE0-4BAF-B160-9C4B711E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60" name="Freeform 284">
              <a:extLst>
                <a:ext uri="{FF2B5EF4-FFF2-40B4-BE49-F238E27FC236}">
                  <a16:creationId xmlns:a16="http://schemas.microsoft.com/office/drawing/2014/main" id="{95585CA7-3AFD-49E8-A372-8B85A36C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61" name="Freeform 285">
              <a:extLst>
                <a:ext uri="{FF2B5EF4-FFF2-40B4-BE49-F238E27FC236}">
                  <a16:creationId xmlns:a16="http://schemas.microsoft.com/office/drawing/2014/main" id="{C870E43D-9FD3-4745-B8AC-366A569E8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Rectangle 286">
              <a:extLst>
                <a:ext uri="{FF2B5EF4-FFF2-40B4-BE49-F238E27FC236}">
                  <a16:creationId xmlns:a16="http://schemas.microsoft.com/office/drawing/2014/main" id="{3FEB7C74-81DB-4B97-AC80-65E6ADA5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3" name="Group 287">
              <a:extLst>
                <a:ext uri="{FF2B5EF4-FFF2-40B4-BE49-F238E27FC236}">
                  <a16:creationId xmlns:a16="http://schemas.microsoft.com/office/drawing/2014/main" id="{8E59B510-0D24-4700-A524-3017E77DB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81" name="AutoShape 288">
                <a:extLst>
                  <a:ext uri="{FF2B5EF4-FFF2-40B4-BE49-F238E27FC236}">
                    <a16:creationId xmlns:a16="http://schemas.microsoft.com/office/drawing/2014/main" id="{DBAF8613-A63F-4807-861B-57D79B09F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2" name="AutoShape 289">
                <a:extLst>
                  <a:ext uri="{FF2B5EF4-FFF2-40B4-BE49-F238E27FC236}">
                    <a16:creationId xmlns:a16="http://schemas.microsoft.com/office/drawing/2014/main" id="{2A555123-3E78-439A-8DA2-199E3A5E0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7" name="Rectangle 290">
              <a:extLst>
                <a:ext uri="{FF2B5EF4-FFF2-40B4-BE49-F238E27FC236}">
                  <a16:creationId xmlns:a16="http://schemas.microsoft.com/office/drawing/2014/main" id="{383B48AF-836B-42CF-8FC1-A147C0E08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5" name="Group 291">
              <a:extLst>
                <a:ext uri="{FF2B5EF4-FFF2-40B4-BE49-F238E27FC236}">
                  <a16:creationId xmlns:a16="http://schemas.microsoft.com/office/drawing/2014/main" id="{94466922-53A0-44A2-A8FE-47A4300E7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79" name="AutoShape 292">
                <a:extLst>
                  <a:ext uri="{FF2B5EF4-FFF2-40B4-BE49-F238E27FC236}">
                    <a16:creationId xmlns:a16="http://schemas.microsoft.com/office/drawing/2014/main" id="{84D17791-DF63-46F7-B2D8-83ED09E21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0" name="AutoShape 293">
                <a:extLst>
                  <a:ext uri="{FF2B5EF4-FFF2-40B4-BE49-F238E27FC236}">
                    <a16:creationId xmlns:a16="http://schemas.microsoft.com/office/drawing/2014/main" id="{FE7A6D5E-9B5D-4A2C-A9F7-C6D8A1B99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9" name="Rectangle 294">
              <a:extLst>
                <a:ext uri="{FF2B5EF4-FFF2-40B4-BE49-F238E27FC236}">
                  <a16:creationId xmlns:a16="http://schemas.microsoft.com/office/drawing/2014/main" id="{F80AF0AC-D64E-40F5-8B2E-B0FFAD052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0" name="Rectangle 295">
              <a:extLst>
                <a:ext uri="{FF2B5EF4-FFF2-40B4-BE49-F238E27FC236}">
                  <a16:creationId xmlns:a16="http://schemas.microsoft.com/office/drawing/2014/main" id="{C01C16A4-3517-40F8-B92E-AE9029CBC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8" name="Group 296">
              <a:extLst>
                <a:ext uri="{FF2B5EF4-FFF2-40B4-BE49-F238E27FC236}">
                  <a16:creationId xmlns:a16="http://schemas.microsoft.com/office/drawing/2014/main" id="{29921052-37CF-4798-B08C-48B018ACD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77" name="AutoShape 297">
                <a:extLst>
                  <a:ext uri="{FF2B5EF4-FFF2-40B4-BE49-F238E27FC236}">
                    <a16:creationId xmlns:a16="http://schemas.microsoft.com/office/drawing/2014/main" id="{73D757BB-8557-4762-8ACB-1ECBE8A73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8" name="AutoShape 298">
                <a:extLst>
                  <a:ext uri="{FF2B5EF4-FFF2-40B4-BE49-F238E27FC236}">
                    <a16:creationId xmlns:a16="http://schemas.microsoft.com/office/drawing/2014/main" id="{C58009FB-13D8-40A8-9C59-BF14D5DED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69" name="Freeform 299">
              <a:extLst>
                <a:ext uri="{FF2B5EF4-FFF2-40B4-BE49-F238E27FC236}">
                  <a16:creationId xmlns:a16="http://schemas.microsoft.com/office/drawing/2014/main" id="{2CAA0C31-DCC4-4D04-A207-9912FC255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0" name="Group 300">
              <a:extLst>
                <a:ext uri="{FF2B5EF4-FFF2-40B4-BE49-F238E27FC236}">
                  <a16:creationId xmlns:a16="http://schemas.microsoft.com/office/drawing/2014/main" id="{22033C8B-CC41-48AB-8B7A-FE537E94F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75" name="AutoShape 301">
                <a:extLst>
                  <a:ext uri="{FF2B5EF4-FFF2-40B4-BE49-F238E27FC236}">
                    <a16:creationId xmlns:a16="http://schemas.microsoft.com/office/drawing/2014/main" id="{FBE5F230-3C2B-46C5-975A-8BD67BEAA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6" name="AutoShape 302">
                <a:extLst>
                  <a:ext uri="{FF2B5EF4-FFF2-40B4-BE49-F238E27FC236}">
                    <a16:creationId xmlns:a16="http://schemas.microsoft.com/office/drawing/2014/main" id="{3499DD5A-32B5-4C8A-A296-A07B1EA29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64" name="Rectangle 303">
              <a:extLst>
                <a:ext uri="{FF2B5EF4-FFF2-40B4-BE49-F238E27FC236}">
                  <a16:creationId xmlns:a16="http://schemas.microsoft.com/office/drawing/2014/main" id="{0E982A13-B245-41A3-8C0C-967DEC1A9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2" name="Freeform 304">
              <a:extLst>
                <a:ext uri="{FF2B5EF4-FFF2-40B4-BE49-F238E27FC236}">
                  <a16:creationId xmlns:a16="http://schemas.microsoft.com/office/drawing/2014/main" id="{904971B7-01C4-4817-B7D4-38E8933A9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3" name="Freeform 305">
              <a:extLst>
                <a:ext uri="{FF2B5EF4-FFF2-40B4-BE49-F238E27FC236}">
                  <a16:creationId xmlns:a16="http://schemas.microsoft.com/office/drawing/2014/main" id="{0BBABFEA-0442-43F7-AEB8-4384BA46D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Oval 306">
              <a:extLst>
                <a:ext uri="{FF2B5EF4-FFF2-40B4-BE49-F238E27FC236}">
                  <a16:creationId xmlns:a16="http://schemas.microsoft.com/office/drawing/2014/main" id="{5D34008D-A51B-46E5-BBBB-122AE4E53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5" name="Freeform 307">
              <a:extLst>
                <a:ext uri="{FF2B5EF4-FFF2-40B4-BE49-F238E27FC236}">
                  <a16:creationId xmlns:a16="http://schemas.microsoft.com/office/drawing/2014/main" id="{04A3AECE-5B5E-4BDE-9E9F-92E6338E4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9" name="AutoShape 308">
              <a:extLst>
                <a:ext uri="{FF2B5EF4-FFF2-40B4-BE49-F238E27FC236}">
                  <a16:creationId xmlns:a16="http://schemas.microsoft.com/office/drawing/2014/main" id="{548B0012-AD7B-4B8D-BE6A-A01A863D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0" name="AutoShape 309">
              <a:extLst>
                <a:ext uri="{FF2B5EF4-FFF2-40B4-BE49-F238E27FC236}">
                  <a16:creationId xmlns:a16="http://schemas.microsoft.com/office/drawing/2014/main" id="{FB1121B9-8AF0-4BC5-B970-6A950791F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1" name="Oval 310">
              <a:extLst>
                <a:ext uri="{FF2B5EF4-FFF2-40B4-BE49-F238E27FC236}">
                  <a16:creationId xmlns:a16="http://schemas.microsoft.com/office/drawing/2014/main" id="{EA32DB0B-DC96-4F7A-8422-713D67312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2" name="Oval 311">
              <a:extLst>
                <a:ext uri="{FF2B5EF4-FFF2-40B4-BE49-F238E27FC236}">
                  <a16:creationId xmlns:a16="http://schemas.microsoft.com/office/drawing/2014/main" id="{06549D4A-B3B5-4311-9FB3-B51F061A2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73" name="Oval 312">
              <a:extLst>
                <a:ext uri="{FF2B5EF4-FFF2-40B4-BE49-F238E27FC236}">
                  <a16:creationId xmlns:a16="http://schemas.microsoft.com/office/drawing/2014/main" id="{B432A8B2-364A-4BD3-8004-9CAF62B46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4" name="Rectangle 313">
              <a:extLst>
                <a:ext uri="{FF2B5EF4-FFF2-40B4-BE49-F238E27FC236}">
                  <a16:creationId xmlns:a16="http://schemas.microsoft.com/office/drawing/2014/main" id="{43E25696-F102-451B-B5F3-C0FC4DD5E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2" name="Group 314">
            <a:extLst>
              <a:ext uri="{FF2B5EF4-FFF2-40B4-BE49-F238E27FC236}">
                <a16:creationId xmlns:a16="http://schemas.microsoft.com/office/drawing/2014/main" id="{07096FE1-7CB9-400B-AA8A-8810DB6679B5}"/>
              </a:ext>
            </a:extLst>
          </p:cNvPr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9626" name="Freeform 315">
              <a:extLst>
                <a:ext uri="{FF2B5EF4-FFF2-40B4-BE49-F238E27FC236}">
                  <a16:creationId xmlns:a16="http://schemas.microsoft.com/office/drawing/2014/main" id="{15452265-6417-4BAD-A8C6-EAD8F17A5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Rectangle 316">
              <a:extLst>
                <a:ext uri="{FF2B5EF4-FFF2-40B4-BE49-F238E27FC236}">
                  <a16:creationId xmlns:a16="http://schemas.microsoft.com/office/drawing/2014/main" id="{C1B15B0D-165A-428F-9FCA-75D56471D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28" name="Freeform 317">
              <a:extLst>
                <a:ext uri="{FF2B5EF4-FFF2-40B4-BE49-F238E27FC236}">
                  <a16:creationId xmlns:a16="http://schemas.microsoft.com/office/drawing/2014/main" id="{27EDA986-17BE-4D6F-AA84-484BC6487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29" name="Freeform 318">
              <a:extLst>
                <a:ext uri="{FF2B5EF4-FFF2-40B4-BE49-F238E27FC236}">
                  <a16:creationId xmlns:a16="http://schemas.microsoft.com/office/drawing/2014/main" id="{1AB99E0D-1066-402F-A21C-DC218225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3" name="Rectangle 319">
              <a:extLst>
                <a:ext uri="{FF2B5EF4-FFF2-40B4-BE49-F238E27FC236}">
                  <a16:creationId xmlns:a16="http://schemas.microsoft.com/office/drawing/2014/main" id="{87C11F55-A416-499C-9724-C3C8A5310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1" name="Group 320">
              <a:extLst>
                <a:ext uri="{FF2B5EF4-FFF2-40B4-BE49-F238E27FC236}">
                  <a16:creationId xmlns:a16="http://schemas.microsoft.com/office/drawing/2014/main" id="{10BD1C40-1C1A-4AB4-B582-70E208F50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49" name="AutoShape 321">
                <a:extLst>
                  <a:ext uri="{FF2B5EF4-FFF2-40B4-BE49-F238E27FC236}">
                    <a16:creationId xmlns:a16="http://schemas.microsoft.com/office/drawing/2014/main" id="{3E726198-7DC6-4285-9161-8C53EA544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50" name="AutoShape 322">
                <a:extLst>
                  <a:ext uri="{FF2B5EF4-FFF2-40B4-BE49-F238E27FC236}">
                    <a16:creationId xmlns:a16="http://schemas.microsoft.com/office/drawing/2014/main" id="{4737C561-6D84-4C7B-9377-EDB6B1808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5" name="Rectangle 323">
              <a:extLst>
                <a:ext uri="{FF2B5EF4-FFF2-40B4-BE49-F238E27FC236}">
                  <a16:creationId xmlns:a16="http://schemas.microsoft.com/office/drawing/2014/main" id="{F2AF7AF7-0462-4DD9-A0FC-B50494CDA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3" name="Group 324">
              <a:extLst>
                <a:ext uri="{FF2B5EF4-FFF2-40B4-BE49-F238E27FC236}">
                  <a16:creationId xmlns:a16="http://schemas.microsoft.com/office/drawing/2014/main" id="{3155A1CF-7D80-4128-B876-3C5B3F9B2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47" name="AutoShape 325">
                <a:extLst>
                  <a:ext uri="{FF2B5EF4-FFF2-40B4-BE49-F238E27FC236}">
                    <a16:creationId xmlns:a16="http://schemas.microsoft.com/office/drawing/2014/main" id="{3BB0A5F5-C3EE-42A7-BC18-6D76B64BE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8" name="AutoShape 326">
                <a:extLst>
                  <a:ext uri="{FF2B5EF4-FFF2-40B4-BE49-F238E27FC236}">
                    <a16:creationId xmlns:a16="http://schemas.microsoft.com/office/drawing/2014/main" id="{D62D653A-6056-4191-B6F9-33418F927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7" name="Rectangle 327">
              <a:extLst>
                <a:ext uri="{FF2B5EF4-FFF2-40B4-BE49-F238E27FC236}">
                  <a16:creationId xmlns:a16="http://schemas.microsoft.com/office/drawing/2014/main" id="{198ADB43-D3BF-48FD-9528-2B083356A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28" name="Rectangle 328">
              <a:extLst>
                <a:ext uri="{FF2B5EF4-FFF2-40B4-BE49-F238E27FC236}">
                  <a16:creationId xmlns:a16="http://schemas.microsoft.com/office/drawing/2014/main" id="{96FA8B09-99D6-4156-A630-01EE6238F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6" name="Group 329">
              <a:extLst>
                <a:ext uri="{FF2B5EF4-FFF2-40B4-BE49-F238E27FC236}">
                  <a16:creationId xmlns:a16="http://schemas.microsoft.com/office/drawing/2014/main" id="{2CB5CD87-2385-4F53-9E2D-61DDD51C0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45" name="AutoShape 330">
                <a:extLst>
                  <a:ext uri="{FF2B5EF4-FFF2-40B4-BE49-F238E27FC236}">
                    <a16:creationId xmlns:a16="http://schemas.microsoft.com/office/drawing/2014/main" id="{BC850E82-3A5E-4812-A1BC-4A00945FA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6" name="AutoShape 331">
                <a:extLst>
                  <a:ext uri="{FF2B5EF4-FFF2-40B4-BE49-F238E27FC236}">
                    <a16:creationId xmlns:a16="http://schemas.microsoft.com/office/drawing/2014/main" id="{8D45E556-2CD6-491E-966D-12C31043D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37" name="Freeform 332">
              <a:extLst>
                <a:ext uri="{FF2B5EF4-FFF2-40B4-BE49-F238E27FC236}">
                  <a16:creationId xmlns:a16="http://schemas.microsoft.com/office/drawing/2014/main" id="{C4A67EBD-270B-406B-BDB1-B19D61FA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38" name="Group 333">
              <a:extLst>
                <a:ext uri="{FF2B5EF4-FFF2-40B4-BE49-F238E27FC236}">
                  <a16:creationId xmlns:a16="http://schemas.microsoft.com/office/drawing/2014/main" id="{A9401511-35CA-491B-B5B8-DC223F350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43" name="AutoShape 334">
                <a:extLst>
                  <a:ext uri="{FF2B5EF4-FFF2-40B4-BE49-F238E27FC236}">
                    <a16:creationId xmlns:a16="http://schemas.microsoft.com/office/drawing/2014/main" id="{BB761916-1CF5-4E2B-9272-DD8956930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4" name="AutoShape 335">
                <a:extLst>
                  <a:ext uri="{FF2B5EF4-FFF2-40B4-BE49-F238E27FC236}">
                    <a16:creationId xmlns:a16="http://schemas.microsoft.com/office/drawing/2014/main" id="{E3349782-21E9-4112-B14B-67BE528BC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32" name="Rectangle 336">
              <a:extLst>
                <a:ext uri="{FF2B5EF4-FFF2-40B4-BE49-F238E27FC236}">
                  <a16:creationId xmlns:a16="http://schemas.microsoft.com/office/drawing/2014/main" id="{3A365D32-0967-47BD-91CB-D53998D04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0" name="Freeform 337">
              <a:extLst>
                <a:ext uri="{FF2B5EF4-FFF2-40B4-BE49-F238E27FC236}">
                  <a16:creationId xmlns:a16="http://schemas.microsoft.com/office/drawing/2014/main" id="{B4E3F827-9EB0-4C18-AEEA-6D38AB55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41" name="Freeform 338">
              <a:extLst>
                <a:ext uri="{FF2B5EF4-FFF2-40B4-BE49-F238E27FC236}">
                  <a16:creationId xmlns:a16="http://schemas.microsoft.com/office/drawing/2014/main" id="{6F606B79-615A-4844-B5F0-2D32FB16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Oval 339">
              <a:extLst>
                <a:ext uri="{FF2B5EF4-FFF2-40B4-BE49-F238E27FC236}">
                  <a16:creationId xmlns:a16="http://schemas.microsoft.com/office/drawing/2014/main" id="{81141DB3-802D-4B9C-B831-99B1024DF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3" name="Freeform 340">
              <a:extLst>
                <a:ext uri="{FF2B5EF4-FFF2-40B4-BE49-F238E27FC236}">
                  <a16:creationId xmlns:a16="http://schemas.microsoft.com/office/drawing/2014/main" id="{B00C4B1B-9204-4266-8239-0FAFFC822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AutoShape 341">
              <a:extLst>
                <a:ext uri="{FF2B5EF4-FFF2-40B4-BE49-F238E27FC236}">
                  <a16:creationId xmlns:a16="http://schemas.microsoft.com/office/drawing/2014/main" id="{22D3F69C-D025-46FA-AE2C-577EB9C6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8" name="AutoShape 342">
              <a:extLst>
                <a:ext uri="{FF2B5EF4-FFF2-40B4-BE49-F238E27FC236}">
                  <a16:creationId xmlns:a16="http://schemas.microsoft.com/office/drawing/2014/main" id="{DD71179E-C9B9-4E61-ADA5-0583D3D07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9" name="Oval 343">
              <a:extLst>
                <a:ext uri="{FF2B5EF4-FFF2-40B4-BE49-F238E27FC236}">
                  <a16:creationId xmlns:a16="http://schemas.microsoft.com/office/drawing/2014/main" id="{C5C04380-AC52-4E4E-9682-93BD2BC4A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0" name="Oval 344">
              <a:extLst>
                <a:ext uri="{FF2B5EF4-FFF2-40B4-BE49-F238E27FC236}">
                  <a16:creationId xmlns:a16="http://schemas.microsoft.com/office/drawing/2014/main" id="{3C70E612-D8F9-4BC8-BE6A-8D165547A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241" name="Oval 345">
              <a:extLst>
                <a:ext uri="{FF2B5EF4-FFF2-40B4-BE49-F238E27FC236}">
                  <a16:creationId xmlns:a16="http://schemas.microsoft.com/office/drawing/2014/main" id="{7A1CEFA4-AAAE-4D0F-96D4-57C640F52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2" name="Rectangle 346">
              <a:extLst>
                <a:ext uri="{FF2B5EF4-FFF2-40B4-BE49-F238E27FC236}">
                  <a16:creationId xmlns:a16="http://schemas.microsoft.com/office/drawing/2014/main" id="{82B39F9F-BB47-4F3A-8D11-C7379585A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3" name="Group 347">
            <a:extLst>
              <a:ext uri="{FF2B5EF4-FFF2-40B4-BE49-F238E27FC236}">
                <a16:creationId xmlns:a16="http://schemas.microsoft.com/office/drawing/2014/main" id="{FB1C0B45-E5A7-47E0-AB87-72293CC939AA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9624" name="Picture 348" descr="desktop_computer_stylized_medium">
              <a:extLst>
                <a:ext uri="{FF2B5EF4-FFF2-40B4-BE49-F238E27FC236}">
                  <a16:creationId xmlns:a16="http://schemas.microsoft.com/office/drawing/2014/main" id="{4B518E94-1096-4460-BC82-0849EA2A1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5" name="Freeform 349">
              <a:extLst>
                <a:ext uri="{FF2B5EF4-FFF2-40B4-BE49-F238E27FC236}">
                  <a16:creationId xmlns:a16="http://schemas.microsoft.com/office/drawing/2014/main" id="{76583197-C926-475D-89B2-6E9196F33D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5">
            <a:extLst>
              <a:ext uri="{FF2B5EF4-FFF2-40B4-BE49-F238E27FC236}">
                <a16:creationId xmlns:a16="http://schemas.microsoft.com/office/drawing/2014/main" id="{AF053366-8D28-40D3-82CE-9D54A65E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3187" name="Slide Number Placeholder 6">
            <a:extLst>
              <a:ext uri="{FF2B5EF4-FFF2-40B4-BE49-F238E27FC236}">
                <a16:creationId xmlns:a16="http://schemas.microsoft.com/office/drawing/2014/main" id="{0E09E75F-2AFF-4CF1-B49B-886DFD73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5E5E4718-A498-4CA1-A340-934963A357C6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110595" name="Freeform 273">
            <a:extLst>
              <a:ext uri="{FF2B5EF4-FFF2-40B4-BE49-F238E27FC236}">
                <a16:creationId xmlns:a16="http://schemas.microsoft.com/office/drawing/2014/main" id="{880A7809-83B2-43CE-9BAF-DD166B7118FC}"/>
              </a:ext>
            </a:extLst>
          </p:cNvPr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596" name="Group 357">
            <a:extLst>
              <a:ext uri="{FF2B5EF4-FFF2-40B4-BE49-F238E27FC236}">
                <a16:creationId xmlns:a16="http://schemas.microsoft.com/office/drawing/2014/main" id="{5525E8F2-ABA5-44AB-B16D-3A2F29024C2A}"/>
              </a:ext>
            </a:extLst>
          </p:cNvPr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0769" name="Picture 358" descr="desktop_computer_stylized_medium">
              <a:extLst>
                <a:ext uri="{FF2B5EF4-FFF2-40B4-BE49-F238E27FC236}">
                  <a16:creationId xmlns:a16="http://schemas.microsoft.com/office/drawing/2014/main" id="{7A00EFA6-4347-4BF4-BD83-B8F64E27E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70" name="Freeform 359">
              <a:extLst>
                <a:ext uri="{FF2B5EF4-FFF2-40B4-BE49-F238E27FC236}">
                  <a16:creationId xmlns:a16="http://schemas.microsoft.com/office/drawing/2014/main" id="{4B0C9541-5627-40C3-8C0C-CEFC25FC9C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597" name="Oval 3">
            <a:extLst>
              <a:ext uri="{FF2B5EF4-FFF2-40B4-BE49-F238E27FC236}">
                <a16:creationId xmlns:a16="http://schemas.microsoft.com/office/drawing/2014/main" id="{0185375B-29BF-4E5B-AEA6-62950AF4F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598" name="Line 4">
            <a:extLst>
              <a:ext uri="{FF2B5EF4-FFF2-40B4-BE49-F238E27FC236}">
                <a16:creationId xmlns:a16="http://schemas.microsoft.com/office/drawing/2014/main" id="{1E075DCF-2904-4755-BD8C-5E55B4E1D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Line 5">
            <a:extLst>
              <a:ext uri="{FF2B5EF4-FFF2-40B4-BE49-F238E27FC236}">
                <a16:creationId xmlns:a16="http://schemas.microsoft.com/office/drawing/2014/main" id="{789B727F-965F-425E-82C8-7B16BE459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6">
            <a:extLst>
              <a:ext uri="{FF2B5EF4-FFF2-40B4-BE49-F238E27FC236}">
                <a16:creationId xmlns:a16="http://schemas.microsoft.com/office/drawing/2014/main" id="{75492055-2B2D-47B8-8884-043A3C130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01" name="Rectangle 7">
            <a:extLst>
              <a:ext uri="{FF2B5EF4-FFF2-40B4-BE49-F238E27FC236}">
                <a16:creationId xmlns:a16="http://schemas.microsoft.com/office/drawing/2014/main" id="{56C0D40B-403D-4231-A425-235DA7BC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02" name="Oval 8">
            <a:extLst>
              <a:ext uri="{FF2B5EF4-FFF2-40B4-BE49-F238E27FC236}">
                <a16:creationId xmlns:a16="http://schemas.microsoft.com/office/drawing/2014/main" id="{13ECC08D-C55B-49C2-877C-2C658A16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0603" name="Group 9">
            <a:extLst>
              <a:ext uri="{FF2B5EF4-FFF2-40B4-BE49-F238E27FC236}">
                <a16:creationId xmlns:a16="http://schemas.microsoft.com/office/drawing/2014/main" id="{DF341925-C5BF-41D6-899C-7A26CAD2118C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0766" name="Line 10">
              <a:extLst>
                <a:ext uri="{FF2B5EF4-FFF2-40B4-BE49-F238E27FC236}">
                  <a16:creationId xmlns:a16="http://schemas.microsoft.com/office/drawing/2014/main" id="{BAFA2FEE-EE9B-4615-9100-72E932051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7" name="Line 11">
              <a:extLst>
                <a:ext uri="{FF2B5EF4-FFF2-40B4-BE49-F238E27FC236}">
                  <a16:creationId xmlns:a16="http://schemas.microsoft.com/office/drawing/2014/main" id="{F4F7AEB6-4BAC-4E85-8D7F-992934583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68" name="Line 12">
              <a:extLst>
                <a:ext uri="{FF2B5EF4-FFF2-40B4-BE49-F238E27FC236}">
                  <a16:creationId xmlns:a16="http://schemas.microsoft.com/office/drawing/2014/main" id="{44CCDA3B-1623-4E59-9C01-6426EDE4F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604" name="Line 13">
            <a:extLst>
              <a:ext uri="{FF2B5EF4-FFF2-40B4-BE49-F238E27FC236}">
                <a16:creationId xmlns:a16="http://schemas.microsoft.com/office/drawing/2014/main" id="{D4B93284-A568-49EC-8EAF-DB420B4FD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14">
            <a:extLst>
              <a:ext uri="{FF2B5EF4-FFF2-40B4-BE49-F238E27FC236}">
                <a16:creationId xmlns:a16="http://schemas.microsoft.com/office/drawing/2014/main" id="{68462F59-7210-4E15-AA30-2EF79B08FC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>
            <a:extLst>
              <a:ext uri="{FF2B5EF4-FFF2-40B4-BE49-F238E27FC236}">
                <a16:creationId xmlns:a16="http://schemas.microsoft.com/office/drawing/2014/main" id="{A0E71D53-0AB2-46D9-90BC-8688B3497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16">
            <a:extLst>
              <a:ext uri="{FF2B5EF4-FFF2-40B4-BE49-F238E27FC236}">
                <a16:creationId xmlns:a16="http://schemas.microsoft.com/office/drawing/2014/main" id="{3CC1B59E-13C5-4069-8CBA-55E91F245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8" name="Line 17">
            <a:extLst>
              <a:ext uri="{FF2B5EF4-FFF2-40B4-BE49-F238E27FC236}">
                <a16:creationId xmlns:a16="http://schemas.microsoft.com/office/drawing/2014/main" id="{F2F127F9-DA82-4242-BB19-0D80CBCC3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09" name="Group 58">
            <a:extLst>
              <a:ext uri="{FF2B5EF4-FFF2-40B4-BE49-F238E27FC236}">
                <a16:creationId xmlns:a16="http://schemas.microsoft.com/office/drawing/2014/main" id="{E4076EEF-8248-4286-89A8-FB11457E210E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0760" name="Rectangle 59">
              <a:extLst>
                <a:ext uri="{FF2B5EF4-FFF2-40B4-BE49-F238E27FC236}">
                  <a16:creationId xmlns:a16="http://schemas.microsoft.com/office/drawing/2014/main" id="{64AA0BAD-E309-4847-B33A-19EC0602E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1" name="Rectangle 60">
              <a:extLst>
                <a:ext uri="{FF2B5EF4-FFF2-40B4-BE49-F238E27FC236}">
                  <a16:creationId xmlns:a16="http://schemas.microsoft.com/office/drawing/2014/main" id="{FC098727-093B-4A20-B114-EB6B1AF57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62" name="Line 61">
              <a:extLst>
                <a:ext uri="{FF2B5EF4-FFF2-40B4-BE49-F238E27FC236}">
                  <a16:creationId xmlns:a16="http://schemas.microsoft.com/office/drawing/2014/main" id="{E0B496E8-7160-4140-8DB0-28120006B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3" name="Line 62">
              <a:extLst>
                <a:ext uri="{FF2B5EF4-FFF2-40B4-BE49-F238E27FC236}">
                  <a16:creationId xmlns:a16="http://schemas.microsoft.com/office/drawing/2014/main" id="{B83371D2-C36A-4CA8-A3C9-1BD717484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4" name="Line 63">
              <a:extLst>
                <a:ext uri="{FF2B5EF4-FFF2-40B4-BE49-F238E27FC236}">
                  <a16:creationId xmlns:a16="http://schemas.microsoft.com/office/drawing/2014/main" id="{4E92C28C-84EC-4AB5-B330-9D98AC799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65" name="Line 64">
              <a:extLst>
                <a:ext uri="{FF2B5EF4-FFF2-40B4-BE49-F238E27FC236}">
                  <a16:creationId xmlns:a16="http://schemas.microsoft.com/office/drawing/2014/main" id="{8ED8A6AF-6827-4768-9DF9-D293D62D2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0" name="Text Box 65">
            <a:extLst>
              <a:ext uri="{FF2B5EF4-FFF2-40B4-BE49-F238E27FC236}">
                <a16:creationId xmlns:a16="http://schemas.microsoft.com/office/drawing/2014/main" id="{CC2C97ED-08EC-479C-8F03-38772CD7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11" name="Text Box 66">
            <a:extLst>
              <a:ext uri="{FF2B5EF4-FFF2-40B4-BE49-F238E27FC236}">
                <a16:creationId xmlns:a16="http://schemas.microsoft.com/office/drawing/2014/main" id="{1A9F2921-C711-4A1E-B686-4F5208BF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12" name="Line 67">
            <a:extLst>
              <a:ext uri="{FF2B5EF4-FFF2-40B4-BE49-F238E27FC236}">
                <a16:creationId xmlns:a16="http://schemas.microsoft.com/office/drawing/2014/main" id="{08CB527F-77D4-4924-BEF1-20CC9E4D78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3" name="Group 108">
            <a:extLst>
              <a:ext uri="{FF2B5EF4-FFF2-40B4-BE49-F238E27FC236}">
                <a16:creationId xmlns:a16="http://schemas.microsoft.com/office/drawing/2014/main" id="{C346C404-A1EB-47D0-A98C-5E6B7854555B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0754" name="Rectangle 109">
              <a:extLst>
                <a:ext uri="{FF2B5EF4-FFF2-40B4-BE49-F238E27FC236}">
                  <a16:creationId xmlns:a16="http://schemas.microsoft.com/office/drawing/2014/main" id="{ECDF024D-5B32-40BB-9AED-63005B30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5" name="Rectangle 110">
              <a:extLst>
                <a:ext uri="{FF2B5EF4-FFF2-40B4-BE49-F238E27FC236}">
                  <a16:creationId xmlns:a16="http://schemas.microsoft.com/office/drawing/2014/main" id="{02405F02-14C8-4CDC-93F8-4EF2C93E4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6" name="Line 111">
              <a:extLst>
                <a:ext uri="{FF2B5EF4-FFF2-40B4-BE49-F238E27FC236}">
                  <a16:creationId xmlns:a16="http://schemas.microsoft.com/office/drawing/2014/main" id="{A110EDB4-92F7-4EA2-B1AE-7329D1D2F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7" name="Line 112">
              <a:extLst>
                <a:ext uri="{FF2B5EF4-FFF2-40B4-BE49-F238E27FC236}">
                  <a16:creationId xmlns:a16="http://schemas.microsoft.com/office/drawing/2014/main" id="{1C90CE56-758C-4C2E-84EF-C1D7A8689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8" name="Line 113">
              <a:extLst>
                <a:ext uri="{FF2B5EF4-FFF2-40B4-BE49-F238E27FC236}">
                  <a16:creationId xmlns:a16="http://schemas.microsoft.com/office/drawing/2014/main" id="{9987E05D-9224-4B4E-9BF0-5A7ECABF6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9" name="Line 114">
              <a:extLst>
                <a:ext uri="{FF2B5EF4-FFF2-40B4-BE49-F238E27FC236}">
                  <a16:creationId xmlns:a16="http://schemas.microsoft.com/office/drawing/2014/main" id="{29E8DD11-0977-4868-9315-2F88FC64F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4" name="Line 116">
            <a:extLst>
              <a:ext uri="{FF2B5EF4-FFF2-40B4-BE49-F238E27FC236}">
                <a16:creationId xmlns:a16="http://schemas.microsoft.com/office/drawing/2014/main" id="{CB72BAA4-4FCE-44E7-8BD9-3949C5666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5" name="Line 117">
            <a:extLst>
              <a:ext uri="{FF2B5EF4-FFF2-40B4-BE49-F238E27FC236}">
                <a16:creationId xmlns:a16="http://schemas.microsoft.com/office/drawing/2014/main" id="{2EF920A8-DE23-4F7C-B836-C05A0A7B08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Line 118">
            <a:extLst>
              <a:ext uri="{FF2B5EF4-FFF2-40B4-BE49-F238E27FC236}">
                <a16:creationId xmlns:a16="http://schemas.microsoft.com/office/drawing/2014/main" id="{B362CE5F-0EA1-41A6-AD9C-D2E6FA60C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7" name="Line 119">
            <a:extLst>
              <a:ext uri="{FF2B5EF4-FFF2-40B4-BE49-F238E27FC236}">
                <a16:creationId xmlns:a16="http://schemas.microsoft.com/office/drawing/2014/main" id="{B8703C5D-C16C-4523-BBD0-B0D6DBF68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8" name="Line 120">
            <a:extLst>
              <a:ext uri="{FF2B5EF4-FFF2-40B4-BE49-F238E27FC236}">
                <a16:creationId xmlns:a16="http://schemas.microsoft.com/office/drawing/2014/main" id="{C4603C5F-DDC9-4F58-B5F3-08B7C784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619" name="Group 161">
            <a:extLst>
              <a:ext uri="{FF2B5EF4-FFF2-40B4-BE49-F238E27FC236}">
                <a16:creationId xmlns:a16="http://schemas.microsoft.com/office/drawing/2014/main" id="{00A026FC-BEAD-44DF-B5E2-258892F1E038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0748" name="Rectangle 162">
              <a:extLst>
                <a:ext uri="{FF2B5EF4-FFF2-40B4-BE49-F238E27FC236}">
                  <a16:creationId xmlns:a16="http://schemas.microsoft.com/office/drawing/2014/main" id="{589DD7BF-11FE-41A5-93CA-08F6E497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9" name="Rectangle 163">
              <a:extLst>
                <a:ext uri="{FF2B5EF4-FFF2-40B4-BE49-F238E27FC236}">
                  <a16:creationId xmlns:a16="http://schemas.microsoft.com/office/drawing/2014/main" id="{EF520D71-6FE7-449B-A356-7DC7DB426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50" name="Line 164">
              <a:extLst>
                <a:ext uri="{FF2B5EF4-FFF2-40B4-BE49-F238E27FC236}">
                  <a16:creationId xmlns:a16="http://schemas.microsoft.com/office/drawing/2014/main" id="{6D14AA61-4BC5-40AF-BFF6-232C6937D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1" name="Line 165">
              <a:extLst>
                <a:ext uri="{FF2B5EF4-FFF2-40B4-BE49-F238E27FC236}">
                  <a16:creationId xmlns:a16="http://schemas.microsoft.com/office/drawing/2014/main" id="{F159011F-1696-4413-8992-AA4FC40702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2" name="Line 166">
              <a:extLst>
                <a:ext uri="{FF2B5EF4-FFF2-40B4-BE49-F238E27FC236}">
                  <a16:creationId xmlns:a16="http://schemas.microsoft.com/office/drawing/2014/main" id="{E16546AB-14FD-4AAF-A003-5A24F83E5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53" name="Line 167">
              <a:extLst>
                <a:ext uri="{FF2B5EF4-FFF2-40B4-BE49-F238E27FC236}">
                  <a16:creationId xmlns:a16="http://schemas.microsoft.com/office/drawing/2014/main" id="{B0912577-1C15-4565-9FFA-C4E91D16F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08">
            <a:extLst>
              <a:ext uri="{FF2B5EF4-FFF2-40B4-BE49-F238E27FC236}">
                <a16:creationId xmlns:a16="http://schemas.microsoft.com/office/drawing/2014/main" id="{FEB6171B-33E9-45B0-843F-E2746F6F5F38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0742" name="Rectangle 209">
              <a:extLst>
                <a:ext uri="{FF2B5EF4-FFF2-40B4-BE49-F238E27FC236}">
                  <a16:creationId xmlns:a16="http://schemas.microsoft.com/office/drawing/2014/main" id="{C137C139-958A-4B53-8B75-3FA7DC5A7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3" name="Rectangle 210">
              <a:extLst>
                <a:ext uri="{FF2B5EF4-FFF2-40B4-BE49-F238E27FC236}">
                  <a16:creationId xmlns:a16="http://schemas.microsoft.com/office/drawing/2014/main" id="{4CA09322-C693-4DB3-936F-31AFC76C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44" name="Line 211">
              <a:extLst>
                <a:ext uri="{FF2B5EF4-FFF2-40B4-BE49-F238E27FC236}">
                  <a16:creationId xmlns:a16="http://schemas.microsoft.com/office/drawing/2014/main" id="{704C65FE-8F52-4F7C-9BFC-48CE6A46B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5" name="Line 212">
              <a:extLst>
                <a:ext uri="{FF2B5EF4-FFF2-40B4-BE49-F238E27FC236}">
                  <a16:creationId xmlns:a16="http://schemas.microsoft.com/office/drawing/2014/main" id="{2B357F5F-9763-4B26-8EE6-6131F21D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6" name="Line 213">
              <a:extLst>
                <a:ext uri="{FF2B5EF4-FFF2-40B4-BE49-F238E27FC236}">
                  <a16:creationId xmlns:a16="http://schemas.microsoft.com/office/drawing/2014/main" id="{1F4DA8D1-3757-45AD-A71F-EBE6EA656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7" name="Line 214">
              <a:extLst>
                <a:ext uri="{FF2B5EF4-FFF2-40B4-BE49-F238E27FC236}">
                  <a16:creationId xmlns:a16="http://schemas.microsoft.com/office/drawing/2014/main" id="{ED81244A-D1D2-4A78-8597-6C41A489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1" name="Oval 215">
            <a:extLst>
              <a:ext uri="{FF2B5EF4-FFF2-40B4-BE49-F238E27FC236}">
                <a16:creationId xmlns:a16="http://schemas.microsoft.com/office/drawing/2014/main" id="{A87DC52D-1698-41A7-90C7-2B81BEBA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2" name="Oval 216">
            <a:extLst>
              <a:ext uri="{FF2B5EF4-FFF2-40B4-BE49-F238E27FC236}">
                <a16:creationId xmlns:a16="http://schemas.microsoft.com/office/drawing/2014/main" id="{42037D48-407D-4D31-BC42-3908C633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3" name="Text Box 217">
            <a:extLst>
              <a:ext uri="{FF2B5EF4-FFF2-40B4-BE49-F238E27FC236}">
                <a16:creationId xmlns:a16="http://schemas.microsoft.com/office/drawing/2014/main" id="{17B712CC-0D55-4347-86D9-E784E1A0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0624" name="Group 218">
            <a:extLst>
              <a:ext uri="{FF2B5EF4-FFF2-40B4-BE49-F238E27FC236}">
                <a16:creationId xmlns:a16="http://schemas.microsoft.com/office/drawing/2014/main" id="{7D287510-1D54-4AB3-8298-CABD4F1BCB25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0735" name="Rectangle 219">
              <a:extLst>
                <a:ext uri="{FF2B5EF4-FFF2-40B4-BE49-F238E27FC236}">
                  <a16:creationId xmlns:a16="http://schemas.microsoft.com/office/drawing/2014/main" id="{4682F92A-C459-4C15-909A-42119342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736" name="Line 220">
              <a:extLst>
                <a:ext uri="{FF2B5EF4-FFF2-40B4-BE49-F238E27FC236}">
                  <a16:creationId xmlns:a16="http://schemas.microsoft.com/office/drawing/2014/main" id="{446B7E03-E134-4F4C-9DDD-CF143B40D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7" name="Line 221">
              <a:extLst>
                <a:ext uri="{FF2B5EF4-FFF2-40B4-BE49-F238E27FC236}">
                  <a16:creationId xmlns:a16="http://schemas.microsoft.com/office/drawing/2014/main" id="{987CD852-0C1D-4F23-BD15-1F7D6F190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8" name="Line 222">
              <a:extLst>
                <a:ext uri="{FF2B5EF4-FFF2-40B4-BE49-F238E27FC236}">
                  <a16:creationId xmlns:a16="http://schemas.microsoft.com/office/drawing/2014/main" id="{61CBB704-AB7A-482F-A2F9-7F6A58CCD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39" name="Line 223">
              <a:extLst>
                <a:ext uri="{FF2B5EF4-FFF2-40B4-BE49-F238E27FC236}">
                  <a16:creationId xmlns:a16="http://schemas.microsoft.com/office/drawing/2014/main" id="{815FB415-FA71-4C02-9E70-28213186E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0" name="Line 224">
              <a:extLst>
                <a:ext uri="{FF2B5EF4-FFF2-40B4-BE49-F238E27FC236}">
                  <a16:creationId xmlns:a16="http://schemas.microsoft.com/office/drawing/2014/main" id="{2C5C15DE-B549-401E-BC1D-4843C49D7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41" name="Line 225">
              <a:extLst>
                <a:ext uri="{FF2B5EF4-FFF2-40B4-BE49-F238E27FC236}">
                  <a16:creationId xmlns:a16="http://schemas.microsoft.com/office/drawing/2014/main" id="{D15CA56F-CE4E-45EC-880F-F0F193D45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25" name="Line 226">
            <a:extLst>
              <a:ext uri="{FF2B5EF4-FFF2-40B4-BE49-F238E27FC236}">
                <a16:creationId xmlns:a16="http://schemas.microsoft.com/office/drawing/2014/main" id="{FBD18D1F-9FDC-4EA9-82C0-46709861A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Freeform 227">
            <a:extLst>
              <a:ext uri="{FF2B5EF4-FFF2-40B4-BE49-F238E27FC236}">
                <a16:creationId xmlns:a16="http://schemas.microsoft.com/office/drawing/2014/main" id="{56B2CCD5-E8E4-4FFB-B12E-7FC33646C950}"/>
              </a:ext>
            </a:extLst>
          </p:cNvPr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Freeform 228">
            <a:extLst>
              <a:ext uri="{FF2B5EF4-FFF2-40B4-BE49-F238E27FC236}">
                <a16:creationId xmlns:a16="http://schemas.microsoft.com/office/drawing/2014/main" id="{44E0BEC3-C9D2-43FB-BDA1-2B8CCC958992}"/>
              </a:ext>
            </a:extLst>
          </p:cNvPr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8" name="Oval 229">
            <a:extLst>
              <a:ext uri="{FF2B5EF4-FFF2-40B4-BE49-F238E27FC236}">
                <a16:creationId xmlns:a16="http://schemas.microsoft.com/office/drawing/2014/main" id="{5D1DFF59-5A40-4BA4-BC8B-50D2352C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0629" name="Text Box 230">
            <a:extLst>
              <a:ext uri="{FF2B5EF4-FFF2-40B4-BE49-F238E27FC236}">
                <a16:creationId xmlns:a16="http://schemas.microsoft.com/office/drawing/2014/main" id="{DA1CBFE0-3F9C-47DC-BF15-31DA26646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3223" name="Line 231">
            <a:extLst>
              <a:ext uri="{FF2B5EF4-FFF2-40B4-BE49-F238E27FC236}">
                <a16:creationId xmlns:a16="http://schemas.microsoft.com/office/drawing/2014/main" id="{0CA38E42-E19C-4A89-9324-4958C0B7A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4" name="Line 232">
            <a:extLst>
              <a:ext uri="{FF2B5EF4-FFF2-40B4-BE49-F238E27FC236}">
                <a16:creationId xmlns:a16="http://schemas.microsoft.com/office/drawing/2014/main" id="{0E022025-5D36-4F8B-8003-A0EBD0CAF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225" name="Line 233">
            <a:extLst>
              <a:ext uri="{FF2B5EF4-FFF2-40B4-BE49-F238E27FC236}">
                <a16:creationId xmlns:a16="http://schemas.microsoft.com/office/drawing/2014/main" id="{A0A01438-32D4-47FD-AECD-0D90E3306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4" name="Rectangle 234">
            <a:extLst>
              <a:ext uri="{FF2B5EF4-FFF2-40B4-BE49-F238E27FC236}">
                <a16:creationId xmlns:a16="http://schemas.microsoft.com/office/drawing/2014/main" id="{5D92CFFC-CA0D-4B16-947D-30F44E5E7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5" name="Rectangle 235">
            <a:extLst>
              <a:ext uri="{FF2B5EF4-FFF2-40B4-BE49-F238E27FC236}">
                <a16:creationId xmlns:a16="http://schemas.microsoft.com/office/drawing/2014/main" id="{3771892F-80E9-42DE-B566-E2BB2FB78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36" name="Text Box 236">
            <a:extLst>
              <a:ext uri="{FF2B5EF4-FFF2-40B4-BE49-F238E27FC236}">
                <a16:creationId xmlns:a16="http://schemas.microsoft.com/office/drawing/2014/main" id="{F5AB8F7A-50FA-4182-A5FF-CB88C7B6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>
            <a:extLst>
              <a:ext uri="{FF2B5EF4-FFF2-40B4-BE49-F238E27FC236}">
                <a16:creationId xmlns:a16="http://schemas.microsoft.com/office/drawing/2014/main" id="{DADF95AF-A2DB-4E0E-BC2C-0A23300B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>
            <a:extLst>
              <a:ext uri="{FF2B5EF4-FFF2-40B4-BE49-F238E27FC236}">
                <a16:creationId xmlns:a16="http://schemas.microsoft.com/office/drawing/2014/main" id="{58783BEB-1D8A-400C-8C8F-659446D27A10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0730" name="Group 241">
              <a:extLst>
                <a:ext uri="{FF2B5EF4-FFF2-40B4-BE49-F238E27FC236}">
                  <a16:creationId xmlns:a16="http://schemas.microsoft.com/office/drawing/2014/main" id="{35E9EFBB-D70C-4DD8-A6E1-4379E7874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3326" name="Picture 242">
                <a:extLst>
                  <a:ext uri="{FF2B5EF4-FFF2-40B4-BE49-F238E27FC236}">
                    <a16:creationId xmlns:a16="http://schemas.microsoft.com/office/drawing/2014/main" id="{199D3FA4-2086-49D0-A50C-8BE60E13C1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327" name="Rectangle 243">
                <a:extLst>
                  <a:ext uri="{FF2B5EF4-FFF2-40B4-BE49-F238E27FC236}">
                    <a16:creationId xmlns:a16="http://schemas.microsoft.com/office/drawing/2014/main" id="{C175056B-A56B-423B-A1B8-37B5CFF50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324" name="Text Box 244">
              <a:extLst>
                <a:ext uri="{FF2B5EF4-FFF2-40B4-BE49-F238E27FC236}">
                  <a16:creationId xmlns:a16="http://schemas.microsoft.com/office/drawing/2014/main" id="{D4E707B4-FBBA-4B0A-B98A-3071C6A7A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3325" name="Picture 245">
              <a:extLst>
                <a:ext uri="{FF2B5EF4-FFF2-40B4-BE49-F238E27FC236}">
                  <a16:creationId xmlns:a16="http://schemas.microsoft.com/office/drawing/2014/main" id="{AF672C66-E005-44E1-BE65-06C6E6201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8646" name="Line 246">
            <a:extLst>
              <a:ext uri="{FF2B5EF4-FFF2-40B4-BE49-F238E27FC236}">
                <a16:creationId xmlns:a16="http://schemas.microsoft.com/office/drawing/2014/main" id="{FBDC60E0-878E-4136-8420-01E073B2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7" name="Line 247">
            <a:extLst>
              <a:ext uri="{FF2B5EF4-FFF2-40B4-BE49-F238E27FC236}">
                <a16:creationId xmlns:a16="http://schemas.microsoft.com/office/drawing/2014/main" id="{E8442C9D-A917-4191-992D-5A9A1798168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48" name="Text Box 248">
            <a:extLst>
              <a:ext uri="{FF2B5EF4-FFF2-40B4-BE49-F238E27FC236}">
                <a16:creationId xmlns:a16="http://schemas.microsoft.com/office/drawing/2014/main" id="{6B5541A3-84AC-414A-B58A-C3E5D401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>
            <a:extLst>
              <a:ext uri="{FF2B5EF4-FFF2-40B4-BE49-F238E27FC236}">
                <a16:creationId xmlns:a16="http://schemas.microsoft.com/office/drawing/2014/main" id="{1791A956-7EFD-4F2A-9293-CEDA38926A7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8651" name="Text Box 251">
            <a:extLst>
              <a:ext uri="{FF2B5EF4-FFF2-40B4-BE49-F238E27FC236}">
                <a16:creationId xmlns:a16="http://schemas.microsoft.com/office/drawing/2014/main" id="{EF1D634D-7792-48A8-8312-A7442323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>
            <a:extLst>
              <a:ext uri="{FF2B5EF4-FFF2-40B4-BE49-F238E27FC236}">
                <a16:creationId xmlns:a16="http://schemas.microsoft.com/office/drawing/2014/main" id="{19881E29-7C97-4C80-9BA0-672C682EE9C9}"/>
              </a:ext>
            </a:extLst>
          </p:cNvPr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3321" name="Text Box 254">
              <a:extLst>
                <a:ext uri="{FF2B5EF4-FFF2-40B4-BE49-F238E27FC236}">
                  <a16:creationId xmlns:a16="http://schemas.microsoft.com/office/drawing/2014/main" id="{A8856556-F6E9-4A4A-82F7-703A94F99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3322" name="Line 255">
              <a:extLst>
                <a:ext uri="{FF2B5EF4-FFF2-40B4-BE49-F238E27FC236}">
                  <a16:creationId xmlns:a16="http://schemas.microsoft.com/office/drawing/2014/main" id="{D8898705-E446-4119-82DF-E7BE161CE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56" name="Text Box 256">
            <a:extLst>
              <a:ext uri="{FF2B5EF4-FFF2-40B4-BE49-F238E27FC236}">
                <a16:creationId xmlns:a16="http://schemas.microsoft.com/office/drawing/2014/main" id="{2F3A822E-1D8A-4CDC-91A4-9106281A62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>
            <a:extLst>
              <a:ext uri="{FF2B5EF4-FFF2-40B4-BE49-F238E27FC236}">
                <a16:creationId xmlns:a16="http://schemas.microsoft.com/office/drawing/2014/main" id="{BBBF75CE-C1AE-4882-88D6-73E8D5E4925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58662" name="Group 262">
            <a:extLst>
              <a:ext uri="{FF2B5EF4-FFF2-40B4-BE49-F238E27FC236}">
                <a16:creationId xmlns:a16="http://schemas.microsoft.com/office/drawing/2014/main" id="{A9016A46-97EF-40FF-B1F6-B377D92291EB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3317" name="Line 250">
              <a:extLst>
                <a:ext uri="{FF2B5EF4-FFF2-40B4-BE49-F238E27FC236}">
                  <a16:creationId xmlns:a16="http://schemas.microsoft.com/office/drawing/2014/main" id="{F0F09B14-D6DF-4D24-BA2E-44B22EA7B4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8" name="Oval 258">
              <a:extLst>
                <a:ext uri="{FF2B5EF4-FFF2-40B4-BE49-F238E27FC236}">
                  <a16:creationId xmlns:a16="http://schemas.microsoft.com/office/drawing/2014/main" id="{DFC9D16C-C10E-46A9-9027-B6B756A36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9" name="Text Box 259">
              <a:extLst>
                <a:ext uri="{FF2B5EF4-FFF2-40B4-BE49-F238E27FC236}">
                  <a16:creationId xmlns:a16="http://schemas.microsoft.com/office/drawing/2014/main" id="{A5FFA8EF-D953-4D7C-9016-F0641202D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3320" name="Line 260">
              <a:extLst>
                <a:ext uri="{FF2B5EF4-FFF2-40B4-BE49-F238E27FC236}">
                  <a16:creationId xmlns:a16="http://schemas.microsoft.com/office/drawing/2014/main" id="{7D2A988B-8F59-46E1-B861-632BB599A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61" name="Freeform 261">
            <a:extLst>
              <a:ext uri="{FF2B5EF4-FFF2-40B4-BE49-F238E27FC236}">
                <a16:creationId xmlns:a16="http://schemas.microsoft.com/office/drawing/2014/main" id="{5F7485C0-03B7-40CD-98CA-B7E17D054526}"/>
              </a:ext>
            </a:extLst>
          </p:cNvPr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0648" name="Freeform 264">
            <a:extLst>
              <a:ext uri="{FF2B5EF4-FFF2-40B4-BE49-F238E27FC236}">
                <a16:creationId xmlns:a16="http://schemas.microsoft.com/office/drawing/2014/main" id="{5EEF0E41-1412-4A2D-9DAE-C71CB9CF16C9}"/>
              </a:ext>
            </a:extLst>
          </p:cNvPr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49" name="Freeform 267">
            <a:extLst>
              <a:ext uri="{FF2B5EF4-FFF2-40B4-BE49-F238E27FC236}">
                <a16:creationId xmlns:a16="http://schemas.microsoft.com/office/drawing/2014/main" id="{AADBA2D8-CC69-4E5E-A89A-381BA98CF64C}"/>
              </a:ext>
            </a:extLst>
          </p:cNvPr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0" name="Freeform 270">
            <a:extLst>
              <a:ext uri="{FF2B5EF4-FFF2-40B4-BE49-F238E27FC236}">
                <a16:creationId xmlns:a16="http://schemas.microsoft.com/office/drawing/2014/main" id="{AFB90264-3051-43DD-850B-C026B52790AF}"/>
              </a:ext>
            </a:extLst>
          </p:cNvPr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51" name="Text Box 275">
            <a:extLst>
              <a:ext uri="{FF2B5EF4-FFF2-40B4-BE49-F238E27FC236}">
                <a16:creationId xmlns:a16="http://schemas.microsoft.com/office/drawing/2014/main" id="{1D97BDF2-A146-419E-974F-A49582AA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3245" name="Rectangle 281">
            <a:extLst>
              <a:ext uri="{FF2B5EF4-FFF2-40B4-BE49-F238E27FC236}">
                <a16:creationId xmlns:a16="http://schemas.microsoft.com/office/drawing/2014/main" id="{14E056FB-D2AE-44EC-AFD7-C18F3BA97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pic>
        <p:nvPicPr>
          <p:cNvPr id="110653" name="Picture 286" descr="underline_base">
            <a:extLst>
              <a:ext uri="{FF2B5EF4-FFF2-40B4-BE49-F238E27FC236}">
                <a16:creationId xmlns:a16="http://schemas.microsoft.com/office/drawing/2014/main" id="{6BDA007D-BD77-4AA5-B01C-60F78729142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47" name="Rectangle 287">
            <a:extLst>
              <a:ext uri="{FF2B5EF4-FFF2-40B4-BE49-F238E27FC236}">
                <a16:creationId xmlns:a16="http://schemas.microsoft.com/office/drawing/2014/main" id="{A4B3E39D-E8F7-4C65-858D-673D37FB7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grpSp>
        <p:nvGrpSpPr>
          <p:cNvPr id="110655" name="Group 288">
            <a:extLst>
              <a:ext uri="{FF2B5EF4-FFF2-40B4-BE49-F238E27FC236}">
                <a16:creationId xmlns:a16="http://schemas.microsoft.com/office/drawing/2014/main" id="{209A0811-D199-4A9A-A6E5-0E681EC72BDE}"/>
              </a:ext>
            </a:extLst>
          </p:cNvPr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0692" name="Freeform 289">
              <a:extLst>
                <a:ext uri="{FF2B5EF4-FFF2-40B4-BE49-F238E27FC236}">
                  <a16:creationId xmlns:a16="http://schemas.microsoft.com/office/drawing/2014/main" id="{2FECA75A-564B-48C1-BAAA-A6D05CF4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6" name="Rectangle 290">
              <a:extLst>
                <a:ext uri="{FF2B5EF4-FFF2-40B4-BE49-F238E27FC236}">
                  <a16:creationId xmlns:a16="http://schemas.microsoft.com/office/drawing/2014/main" id="{89838975-324E-41F8-B028-B764AB914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94" name="Freeform 291">
              <a:extLst>
                <a:ext uri="{FF2B5EF4-FFF2-40B4-BE49-F238E27FC236}">
                  <a16:creationId xmlns:a16="http://schemas.microsoft.com/office/drawing/2014/main" id="{197CEA0C-AB47-4AD3-B418-8633B02B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95" name="Freeform 292">
              <a:extLst>
                <a:ext uri="{FF2B5EF4-FFF2-40B4-BE49-F238E27FC236}">
                  <a16:creationId xmlns:a16="http://schemas.microsoft.com/office/drawing/2014/main" id="{43152DFE-07CE-436D-8021-5F997EDD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" name="Rectangle 293">
              <a:extLst>
                <a:ext uri="{FF2B5EF4-FFF2-40B4-BE49-F238E27FC236}">
                  <a16:creationId xmlns:a16="http://schemas.microsoft.com/office/drawing/2014/main" id="{B169D394-E328-431F-82EB-652223AA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7" name="Group 294">
              <a:extLst>
                <a:ext uri="{FF2B5EF4-FFF2-40B4-BE49-F238E27FC236}">
                  <a16:creationId xmlns:a16="http://schemas.microsoft.com/office/drawing/2014/main" id="{6A699686-575C-4CD6-8598-48E526E71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315" name="AutoShape 295">
                <a:extLst>
                  <a:ext uri="{FF2B5EF4-FFF2-40B4-BE49-F238E27FC236}">
                    <a16:creationId xmlns:a16="http://schemas.microsoft.com/office/drawing/2014/main" id="{EDC3F371-23F0-4176-ABB7-4A3EC4EBD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6" name="AutoShape 296">
                <a:extLst>
                  <a:ext uri="{FF2B5EF4-FFF2-40B4-BE49-F238E27FC236}">
                    <a16:creationId xmlns:a16="http://schemas.microsoft.com/office/drawing/2014/main" id="{7A8EC313-2FF6-4888-A94F-9ED2A2A23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1" name="Rectangle 297">
              <a:extLst>
                <a:ext uri="{FF2B5EF4-FFF2-40B4-BE49-F238E27FC236}">
                  <a16:creationId xmlns:a16="http://schemas.microsoft.com/office/drawing/2014/main" id="{8BA90106-7318-40FC-A3FF-C6C51990F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9" name="Group 298">
              <a:extLst>
                <a:ext uri="{FF2B5EF4-FFF2-40B4-BE49-F238E27FC236}">
                  <a16:creationId xmlns:a16="http://schemas.microsoft.com/office/drawing/2014/main" id="{F0E92DFB-70CE-4F8F-AD48-5D4A264B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313" name="AutoShape 299">
                <a:extLst>
                  <a:ext uri="{FF2B5EF4-FFF2-40B4-BE49-F238E27FC236}">
                    <a16:creationId xmlns:a16="http://schemas.microsoft.com/office/drawing/2014/main" id="{B3A05627-BD86-4636-B60D-BD4916C7F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4" name="AutoShape 300">
                <a:extLst>
                  <a:ext uri="{FF2B5EF4-FFF2-40B4-BE49-F238E27FC236}">
                    <a16:creationId xmlns:a16="http://schemas.microsoft.com/office/drawing/2014/main" id="{1D40479D-D206-4CB4-AADF-CA0BDE831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3" name="Rectangle 301">
              <a:extLst>
                <a:ext uri="{FF2B5EF4-FFF2-40B4-BE49-F238E27FC236}">
                  <a16:creationId xmlns:a16="http://schemas.microsoft.com/office/drawing/2014/main" id="{52FBB289-EC1A-4119-807E-56DDFC520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94" name="Rectangle 302">
              <a:extLst>
                <a:ext uri="{FF2B5EF4-FFF2-40B4-BE49-F238E27FC236}">
                  <a16:creationId xmlns:a16="http://schemas.microsoft.com/office/drawing/2014/main" id="{D0E14A2B-641C-43A3-988B-5827DB27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702" name="Group 303">
              <a:extLst>
                <a:ext uri="{FF2B5EF4-FFF2-40B4-BE49-F238E27FC236}">
                  <a16:creationId xmlns:a16="http://schemas.microsoft.com/office/drawing/2014/main" id="{52806DAD-AF9D-4A4E-AA38-74A735B28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311" name="AutoShape 304">
                <a:extLst>
                  <a:ext uri="{FF2B5EF4-FFF2-40B4-BE49-F238E27FC236}">
                    <a16:creationId xmlns:a16="http://schemas.microsoft.com/office/drawing/2014/main" id="{55D2B063-8565-4D26-A2DE-8FFF9474A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2" name="AutoShape 305">
                <a:extLst>
                  <a:ext uri="{FF2B5EF4-FFF2-40B4-BE49-F238E27FC236}">
                    <a16:creationId xmlns:a16="http://schemas.microsoft.com/office/drawing/2014/main" id="{779CCF73-954D-47D1-8967-D94430C6D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703" name="Freeform 306">
              <a:extLst>
                <a:ext uri="{FF2B5EF4-FFF2-40B4-BE49-F238E27FC236}">
                  <a16:creationId xmlns:a16="http://schemas.microsoft.com/office/drawing/2014/main" id="{D30761C7-48BD-40BD-A5F1-215D78130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704" name="Group 307">
              <a:extLst>
                <a:ext uri="{FF2B5EF4-FFF2-40B4-BE49-F238E27FC236}">
                  <a16:creationId xmlns:a16="http://schemas.microsoft.com/office/drawing/2014/main" id="{3E396DDA-D334-4CE5-88BA-E9AAEC088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309" name="AutoShape 308">
                <a:extLst>
                  <a:ext uri="{FF2B5EF4-FFF2-40B4-BE49-F238E27FC236}">
                    <a16:creationId xmlns:a16="http://schemas.microsoft.com/office/drawing/2014/main" id="{EB4E7628-6737-4355-B6BC-5CF3F2928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0" name="AutoShape 309">
                <a:extLst>
                  <a:ext uri="{FF2B5EF4-FFF2-40B4-BE49-F238E27FC236}">
                    <a16:creationId xmlns:a16="http://schemas.microsoft.com/office/drawing/2014/main" id="{19D3AA87-4C33-4824-9683-BA86548E2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8" name="Rectangle 310">
              <a:extLst>
                <a:ext uri="{FF2B5EF4-FFF2-40B4-BE49-F238E27FC236}">
                  <a16:creationId xmlns:a16="http://schemas.microsoft.com/office/drawing/2014/main" id="{318EC4B3-B875-4997-8A83-464C9683B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6" name="Freeform 311">
              <a:extLst>
                <a:ext uri="{FF2B5EF4-FFF2-40B4-BE49-F238E27FC236}">
                  <a16:creationId xmlns:a16="http://schemas.microsoft.com/office/drawing/2014/main" id="{64DAA04D-6685-494D-ACB5-65E993177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07" name="Freeform 312">
              <a:extLst>
                <a:ext uri="{FF2B5EF4-FFF2-40B4-BE49-F238E27FC236}">
                  <a16:creationId xmlns:a16="http://schemas.microsoft.com/office/drawing/2014/main" id="{DA851CF1-DD46-471C-AE0D-6B8958FC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1" name="Oval 313">
              <a:extLst>
                <a:ext uri="{FF2B5EF4-FFF2-40B4-BE49-F238E27FC236}">
                  <a16:creationId xmlns:a16="http://schemas.microsoft.com/office/drawing/2014/main" id="{6724D7D8-C1A5-4FC8-9785-F32FA37EA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9" name="Freeform 314">
              <a:extLst>
                <a:ext uri="{FF2B5EF4-FFF2-40B4-BE49-F238E27FC236}">
                  <a16:creationId xmlns:a16="http://schemas.microsoft.com/office/drawing/2014/main" id="{1A023139-2F30-49F9-84B7-6F99D5A14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03" name="AutoShape 315">
              <a:extLst>
                <a:ext uri="{FF2B5EF4-FFF2-40B4-BE49-F238E27FC236}">
                  <a16:creationId xmlns:a16="http://schemas.microsoft.com/office/drawing/2014/main" id="{6EF27903-3111-43A4-BE69-D802A9B22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4" name="AutoShape 316">
              <a:extLst>
                <a:ext uri="{FF2B5EF4-FFF2-40B4-BE49-F238E27FC236}">
                  <a16:creationId xmlns:a16="http://schemas.microsoft.com/office/drawing/2014/main" id="{270575BA-2C35-4836-89A0-A6069FFD3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5" name="Oval 317">
              <a:extLst>
                <a:ext uri="{FF2B5EF4-FFF2-40B4-BE49-F238E27FC236}">
                  <a16:creationId xmlns:a16="http://schemas.microsoft.com/office/drawing/2014/main" id="{13C1E8A5-6676-4A5B-99AB-68DD9DCF5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6" name="Oval 318">
              <a:extLst>
                <a:ext uri="{FF2B5EF4-FFF2-40B4-BE49-F238E27FC236}">
                  <a16:creationId xmlns:a16="http://schemas.microsoft.com/office/drawing/2014/main" id="{E3A0622F-C136-4A8C-BE1E-886AA1FE5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307" name="Oval 319">
              <a:extLst>
                <a:ext uri="{FF2B5EF4-FFF2-40B4-BE49-F238E27FC236}">
                  <a16:creationId xmlns:a16="http://schemas.microsoft.com/office/drawing/2014/main" id="{98809350-C444-4558-A09A-461672DD0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8" name="Rectangle 320">
              <a:extLst>
                <a:ext uri="{FF2B5EF4-FFF2-40B4-BE49-F238E27FC236}">
                  <a16:creationId xmlns:a16="http://schemas.microsoft.com/office/drawing/2014/main" id="{9DB17126-B49F-4150-8B26-705236AF6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6" name="Group 321">
            <a:extLst>
              <a:ext uri="{FF2B5EF4-FFF2-40B4-BE49-F238E27FC236}">
                <a16:creationId xmlns:a16="http://schemas.microsoft.com/office/drawing/2014/main" id="{9E387232-77AD-4A54-9157-74D65E059CDF}"/>
              </a:ext>
            </a:extLst>
          </p:cNvPr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0660" name="Freeform 322">
              <a:extLst>
                <a:ext uri="{FF2B5EF4-FFF2-40B4-BE49-F238E27FC236}">
                  <a16:creationId xmlns:a16="http://schemas.microsoft.com/office/drawing/2014/main" id="{0681546E-05A2-4B79-BD2A-1029E914E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Rectangle 323">
              <a:extLst>
                <a:ext uri="{FF2B5EF4-FFF2-40B4-BE49-F238E27FC236}">
                  <a16:creationId xmlns:a16="http://schemas.microsoft.com/office/drawing/2014/main" id="{B8125CED-6E24-4652-BB46-249531117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62" name="Freeform 324">
              <a:extLst>
                <a:ext uri="{FF2B5EF4-FFF2-40B4-BE49-F238E27FC236}">
                  <a16:creationId xmlns:a16="http://schemas.microsoft.com/office/drawing/2014/main" id="{DE5D347C-FBEA-410A-836D-C39CB6ED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3" name="Freeform 325">
              <a:extLst>
                <a:ext uri="{FF2B5EF4-FFF2-40B4-BE49-F238E27FC236}">
                  <a16:creationId xmlns:a16="http://schemas.microsoft.com/office/drawing/2014/main" id="{7AABAAC6-F297-4C07-9F79-6BD1650B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Rectangle 326">
              <a:extLst>
                <a:ext uri="{FF2B5EF4-FFF2-40B4-BE49-F238E27FC236}">
                  <a16:creationId xmlns:a16="http://schemas.microsoft.com/office/drawing/2014/main" id="{294E8226-FFA5-4B4F-B834-FAF366D40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5" name="Group 327">
              <a:extLst>
                <a:ext uri="{FF2B5EF4-FFF2-40B4-BE49-F238E27FC236}">
                  <a16:creationId xmlns:a16="http://schemas.microsoft.com/office/drawing/2014/main" id="{9B8A0252-1453-43C3-A203-AB7167AD7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83" name="AutoShape 328">
                <a:extLst>
                  <a:ext uri="{FF2B5EF4-FFF2-40B4-BE49-F238E27FC236}">
                    <a16:creationId xmlns:a16="http://schemas.microsoft.com/office/drawing/2014/main" id="{700F719C-C63A-4D23-8CC9-9FB382154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4" name="AutoShape 329">
                <a:extLst>
                  <a:ext uri="{FF2B5EF4-FFF2-40B4-BE49-F238E27FC236}">
                    <a16:creationId xmlns:a16="http://schemas.microsoft.com/office/drawing/2014/main" id="{98CE0823-E6BA-4AD9-AA80-3915A3A9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59" name="Rectangle 330">
              <a:extLst>
                <a:ext uri="{FF2B5EF4-FFF2-40B4-BE49-F238E27FC236}">
                  <a16:creationId xmlns:a16="http://schemas.microsoft.com/office/drawing/2014/main" id="{8214FB5E-8A7A-4BDE-8459-5D18D0FF9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7" name="Group 331">
              <a:extLst>
                <a:ext uri="{FF2B5EF4-FFF2-40B4-BE49-F238E27FC236}">
                  <a16:creationId xmlns:a16="http://schemas.microsoft.com/office/drawing/2014/main" id="{6C75EF91-359A-4DE2-80C4-5587BD0C2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81" name="AutoShape 332">
                <a:extLst>
                  <a:ext uri="{FF2B5EF4-FFF2-40B4-BE49-F238E27FC236}">
                    <a16:creationId xmlns:a16="http://schemas.microsoft.com/office/drawing/2014/main" id="{077922C2-640D-40B8-947D-60A71AFE8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2" name="AutoShape 333">
                <a:extLst>
                  <a:ext uri="{FF2B5EF4-FFF2-40B4-BE49-F238E27FC236}">
                    <a16:creationId xmlns:a16="http://schemas.microsoft.com/office/drawing/2014/main" id="{618210FA-E80C-42DD-808C-95E12064A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1" name="Rectangle 334">
              <a:extLst>
                <a:ext uri="{FF2B5EF4-FFF2-40B4-BE49-F238E27FC236}">
                  <a16:creationId xmlns:a16="http://schemas.microsoft.com/office/drawing/2014/main" id="{DF5F1DE4-79AE-4D7C-8E74-3A57CF600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62" name="Rectangle 335">
              <a:extLst>
                <a:ext uri="{FF2B5EF4-FFF2-40B4-BE49-F238E27FC236}">
                  <a16:creationId xmlns:a16="http://schemas.microsoft.com/office/drawing/2014/main" id="{326D2552-B18A-46B6-9D72-B34EECBB1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70" name="Group 336">
              <a:extLst>
                <a:ext uri="{FF2B5EF4-FFF2-40B4-BE49-F238E27FC236}">
                  <a16:creationId xmlns:a16="http://schemas.microsoft.com/office/drawing/2014/main" id="{09EAB27D-0D01-4354-AAD7-677B8614F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79" name="AutoShape 337">
                <a:extLst>
                  <a:ext uri="{FF2B5EF4-FFF2-40B4-BE49-F238E27FC236}">
                    <a16:creationId xmlns:a16="http://schemas.microsoft.com/office/drawing/2014/main" id="{A4111756-707F-4DDC-88A9-FD0A8A234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0" name="AutoShape 338">
                <a:extLst>
                  <a:ext uri="{FF2B5EF4-FFF2-40B4-BE49-F238E27FC236}">
                    <a16:creationId xmlns:a16="http://schemas.microsoft.com/office/drawing/2014/main" id="{09330F92-AFC2-4A8F-BD5D-65F188192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671" name="Freeform 339">
              <a:extLst>
                <a:ext uri="{FF2B5EF4-FFF2-40B4-BE49-F238E27FC236}">
                  <a16:creationId xmlns:a16="http://schemas.microsoft.com/office/drawing/2014/main" id="{AD45EAF1-CD8B-4C8A-8C85-684380A2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672" name="Group 340">
              <a:extLst>
                <a:ext uri="{FF2B5EF4-FFF2-40B4-BE49-F238E27FC236}">
                  <a16:creationId xmlns:a16="http://schemas.microsoft.com/office/drawing/2014/main" id="{ECF811ED-6159-48E6-89D7-A6973B473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77" name="AutoShape 341">
                <a:extLst>
                  <a:ext uri="{FF2B5EF4-FFF2-40B4-BE49-F238E27FC236}">
                    <a16:creationId xmlns:a16="http://schemas.microsoft.com/office/drawing/2014/main" id="{0336CFD2-7F56-4CB1-AE2C-881D851C1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78" name="AutoShape 342">
                <a:extLst>
                  <a:ext uri="{FF2B5EF4-FFF2-40B4-BE49-F238E27FC236}">
                    <a16:creationId xmlns:a16="http://schemas.microsoft.com/office/drawing/2014/main" id="{5419FF76-26BA-40B8-BC52-D087496CA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6" name="Rectangle 343">
              <a:extLst>
                <a:ext uri="{FF2B5EF4-FFF2-40B4-BE49-F238E27FC236}">
                  <a16:creationId xmlns:a16="http://schemas.microsoft.com/office/drawing/2014/main" id="{B148E29D-8DC6-457A-BB72-554BB9495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4" name="Freeform 344">
              <a:extLst>
                <a:ext uri="{FF2B5EF4-FFF2-40B4-BE49-F238E27FC236}">
                  <a16:creationId xmlns:a16="http://schemas.microsoft.com/office/drawing/2014/main" id="{237D835A-2183-4642-A013-0A9FDAC44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75" name="Freeform 345">
              <a:extLst>
                <a:ext uri="{FF2B5EF4-FFF2-40B4-BE49-F238E27FC236}">
                  <a16:creationId xmlns:a16="http://schemas.microsoft.com/office/drawing/2014/main" id="{D3F95AA4-B438-4375-9D5B-72E5F425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69" name="Oval 346">
              <a:extLst>
                <a:ext uri="{FF2B5EF4-FFF2-40B4-BE49-F238E27FC236}">
                  <a16:creationId xmlns:a16="http://schemas.microsoft.com/office/drawing/2014/main" id="{562A88EC-4D2D-4076-9B29-80205F5FA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7" name="Freeform 347">
              <a:extLst>
                <a:ext uri="{FF2B5EF4-FFF2-40B4-BE49-F238E27FC236}">
                  <a16:creationId xmlns:a16="http://schemas.microsoft.com/office/drawing/2014/main" id="{68ACDED4-B51E-4469-B009-B2EB79E7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71" name="AutoShape 348">
              <a:extLst>
                <a:ext uri="{FF2B5EF4-FFF2-40B4-BE49-F238E27FC236}">
                  <a16:creationId xmlns:a16="http://schemas.microsoft.com/office/drawing/2014/main" id="{223969CC-3F9A-4117-9952-7E00DFE6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2" name="AutoShape 349">
              <a:extLst>
                <a:ext uri="{FF2B5EF4-FFF2-40B4-BE49-F238E27FC236}">
                  <a16:creationId xmlns:a16="http://schemas.microsoft.com/office/drawing/2014/main" id="{7148C398-23DB-4CA5-90BF-3C69292A6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3" name="Oval 350">
              <a:extLst>
                <a:ext uri="{FF2B5EF4-FFF2-40B4-BE49-F238E27FC236}">
                  <a16:creationId xmlns:a16="http://schemas.microsoft.com/office/drawing/2014/main" id="{13B95782-75D6-4E34-A68A-A1D0DC7A1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4" name="Oval 351">
              <a:extLst>
                <a:ext uri="{FF2B5EF4-FFF2-40B4-BE49-F238E27FC236}">
                  <a16:creationId xmlns:a16="http://schemas.microsoft.com/office/drawing/2014/main" id="{DB6847A8-9604-4ED2-937C-4162BE67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3275" name="Oval 352">
              <a:extLst>
                <a:ext uri="{FF2B5EF4-FFF2-40B4-BE49-F238E27FC236}">
                  <a16:creationId xmlns:a16="http://schemas.microsoft.com/office/drawing/2014/main" id="{E6EF626B-FE47-42A4-AB59-A11328B10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6" name="Rectangle 353">
              <a:extLst>
                <a:ext uri="{FF2B5EF4-FFF2-40B4-BE49-F238E27FC236}">
                  <a16:creationId xmlns:a16="http://schemas.microsoft.com/office/drawing/2014/main" id="{70460214-623A-43FB-AA91-A8CAECCB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7" name="Group 354">
            <a:extLst>
              <a:ext uri="{FF2B5EF4-FFF2-40B4-BE49-F238E27FC236}">
                <a16:creationId xmlns:a16="http://schemas.microsoft.com/office/drawing/2014/main" id="{C81481DD-6EEB-444D-AB45-B66A4F326855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0658" name="Picture 355" descr="desktop_computer_stylized_medium">
              <a:extLst>
                <a:ext uri="{FF2B5EF4-FFF2-40B4-BE49-F238E27FC236}">
                  <a16:creationId xmlns:a16="http://schemas.microsoft.com/office/drawing/2014/main" id="{F22F167E-7DA7-4D87-98D8-EDCA7B49B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59" name="Freeform 356">
              <a:extLst>
                <a:ext uri="{FF2B5EF4-FFF2-40B4-BE49-F238E27FC236}">
                  <a16:creationId xmlns:a16="http://schemas.microsoft.com/office/drawing/2014/main" id="{B2D4D984-CA21-44AC-8382-A70CE8E85F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8" grpId="0"/>
      <p:bldP spid="358651" grpId="0"/>
      <p:bldP spid="35865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>
            <a:extLst>
              <a:ext uri="{FF2B5EF4-FFF2-40B4-BE49-F238E27FC236}">
                <a16:creationId xmlns:a16="http://schemas.microsoft.com/office/drawing/2014/main" id="{BB408D18-48A9-4D53-BCD4-50A2EA4D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4211" name="Slide Number Placeholder 6">
            <a:extLst>
              <a:ext uri="{FF2B5EF4-FFF2-40B4-BE49-F238E27FC236}">
                <a16:creationId xmlns:a16="http://schemas.microsoft.com/office/drawing/2014/main" id="{6779A2E2-A010-41F9-8EE3-CE1607B1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E42AAB5E-0942-40A0-90D1-AE4AE1052099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94212" name="Line 245">
            <a:extLst>
              <a:ext uri="{FF2B5EF4-FFF2-40B4-BE49-F238E27FC236}">
                <a16:creationId xmlns:a16="http://schemas.microsoft.com/office/drawing/2014/main" id="{7B4E4FE2-0E34-4839-B38C-6876D6ACD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>
            <a:extLst>
              <a:ext uri="{FF2B5EF4-FFF2-40B4-BE49-F238E27FC236}">
                <a16:creationId xmlns:a16="http://schemas.microsoft.com/office/drawing/2014/main" id="{B88257C6-7B96-41A0-8411-B3D68ED6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>
            <a:extLst>
              <a:ext uri="{FF2B5EF4-FFF2-40B4-BE49-F238E27FC236}">
                <a16:creationId xmlns:a16="http://schemas.microsoft.com/office/drawing/2014/main" id="{10C7E142-F14E-4AE9-9852-34D83E76D9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>
            <a:extLst>
              <a:ext uri="{FF2B5EF4-FFF2-40B4-BE49-F238E27FC236}">
                <a16:creationId xmlns:a16="http://schemas.microsoft.com/office/drawing/2014/main" id="{49C58BD7-790C-418D-ADBB-95406DB5E6E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>
            <a:extLst>
              <a:ext uri="{FF2B5EF4-FFF2-40B4-BE49-F238E27FC236}">
                <a16:creationId xmlns:a16="http://schemas.microsoft.com/office/drawing/2014/main" id="{5C91081B-72D9-46C5-9666-62343E83914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1624" name="Group 255">
            <a:extLst>
              <a:ext uri="{FF2B5EF4-FFF2-40B4-BE49-F238E27FC236}">
                <a16:creationId xmlns:a16="http://schemas.microsoft.com/office/drawing/2014/main" id="{CB402F4D-4F98-4474-BBA7-67E8ED7BD352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>
              <a:extLst>
                <a:ext uri="{FF2B5EF4-FFF2-40B4-BE49-F238E27FC236}">
                  <a16:creationId xmlns:a16="http://schemas.microsoft.com/office/drawing/2014/main" id="{09128C6A-C943-4285-BF7C-FA0F93915F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>
              <a:extLst>
                <a:ext uri="{FF2B5EF4-FFF2-40B4-BE49-F238E27FC236}">
                  <a16:creationId xmlns:a16="http://schemas.microsoft.com/office/drawing/2014/main" id="{AF65EB2A-CFD6-4EA5-B41D-CECAF729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>
              <a:extLst>
                <a:ext uri="{FF2B5EF4-FFF2-40B4-BE49-F238E27FC236}">
                  <a16:creationId xmlns:a16="http://schemas.microsoft.com/office/drawing/2014/main" id="{4B86FF22-C5E1-4A85-9961-6A90F3625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>
              <a:extLst>
                <a:ext uri="{FF2B5EF4-FFF2-40B4-BE49-F238E27FC236}">
                  <a16:creationId xmlns:a16="http://schemas.microsoft.com/office/drawing/2014/main" id="{78C95799-7E86-426C-810A-88AB4245A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1625" name="Freeform 260">
            <a:extLst>
              <a:ext uri="{FF2B5EF4-FFF2-40B4-BE49-F238E27FC236}">
                <a16:creationId xmlns:a16="http://schemas.microsoft.com/office/drawing/2014/main" id="{B3EB0C0A-55B6-4368-BAA1-EBB5D4AF80F2}"/>
              </a:ext>
            </a:extLst>
          </p:cNvPr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>
            <a:extLst>
              <a:ext uri="{FF2B5EF4-FFF2-40B4-BE49-F238E27FC236}">
                <a16:creationId xmlns:a16="http://schemas.microsoft.com/office/drawing/2014/main" id="{F201E2E6-B395-4E2A-B866-A6A4CA44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800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solidFill>
                  <a:srgbClr val="CC0000"/>
                </a:solidFill>
                <a:latin typeface="Gill Sans MT" panose="020B0502020104020203" pitchFamily="34" charset="0"/>
              </a:rPr>
              <a:t>costs</a:t>
            </a:r>
            <a:r>
              <a:rPr lang="ja-JP" altLang="en-US" sz="2800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solidFill>
                  <a:srgbClr val="CC0000"/>
                </a:solidFill>
                <a:latin typeface="Gill Sans MT" panose="020B0502020104020203" pitchFamily="34" charset="0"/>
              </a:rPr>
              <a:t> of congestion: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more work (retrans) for given </a:t>
            </a:r>
            <a:r>
              <a:rPr lang="ja-JP" altLang="en-US" sz="2400">
                <a:latin typeface="Gill Sans MT" panose="020B0502020104020203" pitchFamily="34" charset="0"/>
              </a:rPr>
              <a:t>“</a:t>
            </a:r>
            <a:r>
              <a:rPr lang="en-US" altLang="ja-JP" sz="2400">
                <a:latin typeface="Gill Sans MT" panose="020B0502020104020203" pitchFamily="34" charset="0"/>
              </a:rPr>
              <a:t>goodput</a:t>
            </a:r>
            <a:r>
              <a:rPr lang="ja-JP" altLang="en-US" sz="2400">
                <a:latin typeface="Gill Sans MT" panose="020B0502020104020203" pitchFamily="34" charset="0"/>
              </a:rPr>
              <a:t>”</a:t>
            </a:r>
            <a:endParaRPr lang="en-US" altLang="ja-JP" sz="2400">
              <a:latin typeface="Gill Sans MT" panose="020B0502020104020203" pitchFamily="34" charset="0"/>
            </a:endParaRP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Gill Sans MT" panose="020B0502020104020203" pitchFamily="34" charset="0"/>
              </a:rPr>
              <a:t>unneeded retransmissions: link carries multiple copies of pkt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latin typeface="Gill Sans MT" panose="020B0502020104020203" pitchFamily="34" charset="0"/>
              </a:rPr>
              <a:t>decreasing goodput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400">
              <a:latin typeface="Gill Sans MT" panose="020B0502020104020203" pitchFamily="34" charset="0"/>
            </a:endParaRPr>
          </a:p>
        </p:txBody>
      </p:sp>
      <p:sp>
        <p:nvSpPr>
          <p:cNvPr id="94220" name="Line 262">
            <a:extLst>
              <a:ext uri="{FF2B5EF4-FFF2-40B4-BE49-F238E27FC236}">
                <a16:creationId xmlns:a16="http://schemas.microsoft.com/office/drawing/2014/main" id="{B7D78972-502A-4608-ADA4-E7E89E39BF0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>
            <a:extLst>
              <a:ext uri="{FF2B5EF4-FFF2-40B4-BE49-F238E27FC236}">
                <a16:creationId xmlns:a16="http://schemas.microsoft.com/office/drawing/2014/main" id="{FD6BDB89-8BA8-4020-ABB5-944088AA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11629" name="Group 264">
            <a:extLst>
              <a:ext uri="{FF2B5EF4-FFF2-40B4-BE49-F238E27FC236}">
                <a16:creationId xmlns:a16="http://schemas.microsoft.com/office/drawing/2014/main" id="{B3A91EF9-76B0-4F03-AA5B-0BC26AB3EB7B}"/>
              </a:ext>
            </a:extLst>
          </p:cNvPr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>
              <a:extLst>
                <a:ext uri="{FF2B5EF4-FFF2-40B4-BE49-F238E27FC236}">
                  <a16:creationId xmlns:a16="http://schemas.microsoft.com/office/drawing/2014/main" id="{39D55606-9A23-4AB4-B1D5-A8F636E4A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>
              <a:extLst>
                <a:ext uri="{FF2B5EF4-FFF2-40B4-BE49-F238E27FC236}">
                  <a16:creationId xmlns:a16="http://schemas.microsoft.com/office/drawing/2014/main" id="{0979E6B7-E3C8-43FC-B1A6-12BA6DE32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1630" name="Picture 270" descr="underline_base">
            <a:extLst>
              <a:ext uri="{FF2B5EF4-FFF2-40B4-BE49-F238E27FC236}">
                <a16:creationId xmlns:a16="http://schemas.microsoft.com/office/drawing/2014/main" id="{2BF90189-5392-4F90-AE0B-C89608ECC6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>
            <a:extLst>
              <a:ext uri="{FF2B5EF4-FFF2-40B4-BE49-F238E27FC236}">
                <a16:creationId xmlns:a16="http://schemas.microsoft.com/office/drawing/2014/main" id="{D1FADCD1-07F6-4C29-ACDC-31C04D311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2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24" name="Rectangle 281">
            <a:extLst>
              <a:ext uri="{FF2B5EF4-FFF2-40B4-BE49-F238E27FC236}">
                <a16:creationId xmlns:a16="http://schemas.microsoft.com/office/drawing/2014/main" id="{C56E2A11-AB6D-4323-BEA6-55B8FDF6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5">
            <a:extLst>
              <a:ext uri="{FF2B5EF4-FFF2-40B4-BE49-F238E27FC236}">
                <a16:creationId xmlns:a16="http://schemas.microsoft.com/office/drawing/2014/main" id="{4990F1AF-50D7-4DB1-A448-C1DB4D79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5235" name="Slide Number Placeholder 6">
            <a:extLst>
              <a:ext uri="{FF2B5EF4-FFF2-40B4-BE49-F238E27FC236}">
                <a16:creationId xmlns:a16="http://schemas.microsoft.com/office/drawing/2014/main" id="{F1EC34E7-354B-42C0-A713-069DEC08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1FB3F5B3-F5B8-45FB-A361-493942A1C9F8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112643" name="Freeform 354">
            <a:extLst>
              <a:ext uri="{FF2B5EF4-FFF2-40B4-BE49-F238E27FC236}">
                <a16:creationId xmlns:a16="http://schemas.microsoft.com/office/drawing/2014/main" id="{8B8B1001-C413-4BCF-9EE4-5A4468CD03B6}"/>
              </a:ext>
            </a:extLst>
          </p:cNvPr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Freeform 350">
            <a:extLst>
              <a:ext uri="{FF2B5EF4-FFF2-40B4-BE49-F238E27FC236}">
                <a16:creationId xmlns:a16="http://schemas.microsoft.com/office/drawing/2014/main" id="{47F17E82-BDF8-4C26-A792-A9EE38034E7B}"/>
              </a:ext>
            </a:extLst>
          </p:cNvPr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Freeform 347">
            <a:extLst>
              <a:ext uri="{FF2B5EF4-FFF2-40B4-BE49-F238E27FC236}">
                <a16:creationId xmlns:a16="http://schemas.microsoft.com/office/drawing/2014/main" id="{97CF6B22-BADF-478D-92CF-8BACD8727AEA}"/>
              </a:ext>
            </a:extLst>
          </p:cNvPr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Freeform 344">
            <a:extLst>
              <a:ext uri="{FF2B5EF4-FFF2-40B4-BE49-F238E27FC236}">
                <a16:creationId xmlns:a16="http://schemas.microsoft.com/office/drawing/2014/main" id="{04663915-00C7-4CAF-A1F4-3B6E9B2EC325}"/>
              </a:ext>
            </a:extLst>
          </p:cNvPr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Rectangle 3">
            <a:extLst>
              <a:ext uri="{FF2B5EF4-FFF2-40B4-BE49-F238E27FC236}">
                <a16:creationId xmlns:a16="http://schemas.microsoft.com/office/drawing/2014/main" id="{48731A08-90B4-4082-92DA-27228CF0B2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four senders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multihop paths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timeout/retransmit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5241" name="Rectangle 7">
            <a:extLst>
              <a:ext uri="{FF2B5EF4-FFF2-40B4-BE49-F238E27FC236}">
                <a16:creationId xmlns:a16="http://schemas.microsoft.com/office/drawing/2014/main" id="{D44B0A00-BD8B-4607-88B7-45147CAF4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u="sng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 sz="240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>
                <a:latin typeface="Gill Sans MT" panose="020B0502020104020203" pitchFamily="34" charset="0"/>
              </a:rPr>
              <a:t>what happens as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en-US" altLang="en-US" sz="240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>
                <a:latin typeface="Gill Sans MT" panose="020B0502020104020203" pitchFamily="34" charset="0"/>
              </a:rPr>
              <a:t>and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ja-JP" altLang="en-US" sz="2400" b="1" baseline="30000">
                <a:solidFill>
                  <a:srgbClr val="CC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 increase</a:t>
            </a:r>
            <a:r>
              <a:rPr lang="en-US" altLang="ja-JP" sz="2400">
                <a:solidFill>
                  <a:srgbClr val="FF0000"/>
                </a:solidFill>
                <a:latin typeface="Gill Sans MT" panose="020B0502020104020203" pitchFamily="34" charset="0"/>
              </a:rPr>
              <a:t> ?</a:t>
            </a:r>
            <a:endParaRPr lang="en-US" altLang="en-US" sz="240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649" name="Text Box 14">
            <a:extLst>
              <a:ext uri="{FF2B5EF4-FFF2-40B4-BE49-F238E27FC236}">
                <a16:creationId xmlns:a16="http://schemas.microsoft.com/office/drawing/2014/main" id="{92C79363-EA3E-4AF8-AFE0-57F82332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0" name="Line 15">
            <a:extLst>
              <a:ext uri="{FF2B5EF4-FFF2-40B4-BE49-F238E27FC236}">
                <a16:creationId xmlns:a16="http://schemas.microsoft.com/office/drawing/2014/main" id="{4E93C090-5F58-471B-B5BF-36BEC8AD0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6">
            <a:extLst>
              <a:ext uri="{FF2B5EF4-FFF2-40B4-BE49-F238E27FC236}">
                <a16:creationId xmlns:a16="http://schemas.microsoft.com/office/drawing/2014/main" id="{1DD89B44-006F-4F6E-BC42-E08D814AB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2" name="Group 58">
            <a:extLst>
              <a:ext uri="{FF2B5EF4-FFF2-40B4-BE49-F238E27FC236}">
                <a16:creationId xmlns:a16="http://schemas.microsoft.com/office/drawing/2014/main" id="{214B6EB2-63ED-40C3-A566-6CD8325016E7}"/>
              </a:ext>
            </a:extLst>
          </p:cNvPr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12973" name="Rectangle 59">
              <a:extLst>
                <a:ext uri="{FF2B5EF4-FFF2-40B4-BE49-F238E27FC236}">
                  <a16:creationId xmlns:a16="http://schemas.microsoft.com/office/drawing/2014/main" id="{FDFA4F81-CD42-4F87-955F-8A25CA1E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4" name="Rectangle 60">
              <a:extLst>
                <a:ext uri="{FF2B5EF4-FFF2-40B4-BE49-F238E27FC236}">
                  <a16:creationId xmlns:a16="http://schemas.microsoft.com/office/drawing/2014/main" id="{43DE54EF-D024-48BE-B1DE-82CB1721E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5" name="Line 61">
              <a:extLst>
                <a:ext uri="{FF2B5EF4-FFF2-40B4-BE49-F238E27FC236}">
                  <a16:creationId xmlns:a16="http://schemas.microsoft.com/office/drawing/2014/main" id="{B7EBD372-0961-4118-B604-7FD55A540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6" name="Line 62">
              <a:extLst>
                <a:ext uri="{FF2B5EF4-FFF2-40B4-BE49-F238E27FC236}">
                  <a16:creationId xmlns:a16="http://schemas.microsoft.com/office/drawing/2014/main" id="{2850FBB6-B17F-4828-ABD0-87CFB6EB7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7" name="Line 63">
              <a:extLst>
                <a:ext uri="{FF2B5EF4-FFF2-40B4-BE49-F238E27FC236}">
                  <a16:creationId xmlns:a16="http://schemas.microsoft.com/office/drawing/2014/main" id="{2969C4B0-8AA4-47B9-8269-1CC81EA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8" name="Line 64">
              <a:extLst>
                <a:ext uri="{FF2B5EF4-FFF2-40B4-BE49-F238E27FC236}">
                  <a16:creationId xmlns:a16="http://schemas.microsoft.com/office/drawing/2014/main" id="{C3DEDBE7-9F88-4D00-BDB2-43E794640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3" name="Text Box 65">
            <a:extLst>
              <a:ext uri="{FF2B5EF4-FFF2-40B4-BE49-F238E27FC236}">
                <a16:creationId xmlns:a16="http://schemas.microsoft.com/office/drawing/2014/main" id="{E26C8A26-7982-47F8-8ADA-C3681AB4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112654" name="Line 67">
            <a:extLst>
              <a:ext uri="{FF2B5EF4-FFF2-40B4-BE49-F238E27FC236}">
                <a16:creationId xmlns:a16="http://schemas.microsoft.com/office/drawing/2014/main" id="{D38FD0C7-812D-48C2-B562-62614653B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55" name="Group 109">
            <a:extLst>
              <a:ext uri="{FF2B5EF4-FFF2-40B4-BE49-F238E27FC236}">
                <a16:creationId xmlns:a16="http://schemas.microsoft.com/office/drawing/2014/main" id="{96A13EE6-647E-4E36-834B-4EB18EC2A82B}"/>
              </a:ext>
            </a:extLst>
          </p:cNvPr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12967" name="Rectangle 110">
              <a:extLst>
                <a:ext uri="{FF2B5EF4-FFF2-40B4-BE49-F238E27FC236}">
                  <a16:creationId xmlns:a16="http://schemas.microsoft.com/office/drawing/2014/main" id="{429318FD-8687-4F27-AA0E-DEF4A071A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8" name="Rectangle 111">
              <a:extLst>
                <a:ext uri="{FF2B5EF4-FFF2-40B4-BE49-F238E27FC236}">
                  <a16:creationId xmlns:a16="http://schemas.microsoft.com/office/drawing/2014/main" id="{A6ED4C85-40F7-4610-A996-B89D038FF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9" name="Line 112">
              <a:extLst>
                <a:ext uri="{FF2B5EF4-FFF2-40B4-BE49-F238E27FC236}">
                  <a16:creationId xmlns:a16="http://schemas.microsoft.com/office/drawing/2014/main" id="{4E5C93F1-2DC9-42CE-AFBD-8FACA7AB7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0" name="Line 113">
              <a:extLst>
                <a:ext uri="{FF2B5EF4-FFF2-40B4-BE49-F238E27FC236}">
                  <a16:creationId xmlns:a16="http://schemas.microsoft.com/office/drawing/2014/main" id="{90741C54-E56C-470E-BDFF-9CE9182F7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1" name="Line 114">
              <a:extLst>
                <a:ext uri="{FF2B5EF4-FFF2-40B4-BE49-F238E27FC236}">
                  <a16:creationId xmlns:a16="http://schemas.microsoft.com/office/drawing/2014/main" id="{13E488C4-A29B-4B75-AA95-FB571FD29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2" name="Line 115">
              <a:extLst>
                <a:ext uri="{FF2B5EF4-FFF2-40B4-BE49-F238E27FC236}">
                  <a16:creationId xmlns:a16="http://schemas.microsoft.com/office/drawing/2014/main" id="{BECF0AFC-7BE6-424C-9054-6D0969E5EF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56" name="Line 117">
            <a:extLst>
              <a:ext uri="{FF2B5EF4-FFF2-40B4-BE49-F238E27FC236}">
                <a16:creationId xmlns:a16="http://schemas.microsoft.com/office/drawing/2014/main" id="{0FCFD8D1-EB63-447C-B7DC-AE5A3A2E58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18">
            <a:extLst>
              <a:ext uri="{FF2B5EF4-FFF2-40B4-BE49-F238E27FC236}">
                <a16:creationId xmlns:a16="http://schemas.microsoft.com/office/drawing/2014/main" id="{0A177270-CF7B-496D-B6D6-F9070FD23F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19">
            <a:extLst>
              <a:ext uri="{FF2B5EF4-FFF2-40B4-BE49-F238E27FC236}">
                <a16:creationId xmlns:a16="http://schemas.microsoft.com/office/drawing/2014/main" id="{C567CAAA-F3B1-4931-9560-5817F1AA5B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Line 120">
            <a:extLst>
              <a:ext uri="{FF2B5EF4-FFF2-40B4-BE49-F238E27FC236}">
                <a16:creationId xmlns:a16="http://schemas.microsoft.com/office/drawing/2014/main" id="{D3979DB6-7E8A-44DC-911B-2BCF3FA48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Freeform 123">
            <a:extLst>
              <a:ext uri="{FF2B5EF4-FFF2-40B4-BE49-F238E27FC236}">
                <a16:creationId xmlns:a16="http://schemas.microsoft.com/office/drawing/2014/main" id="{659B3658-4378-4573-84EC-D2394D50E392}"/>
              </a:ext>
            </a:extLst>
          </p:cNvPr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7 w 650"/>
              <a:gd name="T1" fmla="*/ 2147483647 h 735"/>
              <a:gd name="T2" fmla="*/ 2147483647 w 650"/>
              <a:gd name="T3" fmla="*/ 2147483647 h 735"/>
              <a:gd name="T4" fmla="*/ 2147483647 w 650"/>
              <a:gd name="T5" fmla="*/ 2147483647 h 735"/>
              <a:gd name="T6" fmla="*/ 2147483647 w 650"/>
              <a:gd name="T7" fmla="*/ 2147483647 h 735"/>
              <a:gd name="T8" fmla="*/ 2147483647 w 650"/>
              <a:gd name="T9" fmla="*/ 2147483647 h 735"/>
              <a:gd name="T10" fmla="*/ 2147483647 w 650"/>
              <a:gd name="T11" fmla="*/ 2147483647 h 735"/>
              <a:gd name="T12" fmla="*/ 2147483647 w 650"/>
              <a:gd name="T13" fmla="*/ 2147483647 h 735"/>
              <a:gd name="T14" fmla="*/ 2147483647 w 650"/>
              <a:gd name="T15" fmla="*/ 2147483647 h 735"/>
              <a:gd name="T16" fmla="*/ 2147483647 w 650"/>
              <a:gd name="T17" fmla="*/ 2147483647 h 735"/>
              <a:gd name="T18" fmla="*/ 2147483647 w 650"/>
              <a:gd name="T19" fmla="*/ 0 h 735"/>
              <a:gd name="T20" fmla="*/ 2147483647 w 650"/>
              <a:gd name="T21" fmla="*/ 2147483647 h 735"/>
              <a:gd name="T22" fmla="*/ 2147483647 w 650"/>
              <a:gd name="T23" fmla="*/ 2147483647 h 735"/>
              <a:gd name="T24" fmla="*/ 2147483647 w 650"/>
              <a:gd name="T25" fmla="*/ 2147483647 h 735"/>
              <a:gd name="T26" fmla="*/ 2147483647 w 650"/>
              <a:gd name="T27" fmla="*/ 2147483647 h 735"/>
              <a:gd name="T28" fmla="*/ 2147483647 w 650"/>
              <a:gd name="T29" fmla="*/ 2147483647 h 735"/>
              <a:gd name="T30" fmla="*/ 2147483647 w 650"/>
              <a:gd name="T31" fmla="*/ 2147483647 h 735"/>
              <a:gd name="T32" fmla="*/ 2147483647 w 650"/>
              <a:gd name="T33" fmla="*/ 2147483647 h 735"/>
              <a:gd name="T34" fmla="*/ 2147483647 w 650"/>
              <a:gd name="T35" fmla="*/ 2147483647 h 735"/>
              <a:gd name="T36" fmla="*/ 2147483647 w 650"/>
              <a:gd name="T37" fmla="*/ 2147483647 h 735"/>
              <a:gd name="T38" fmla="*/ 2147483647 w 650"/>
              <a:gd name="T39" fmla="*/ 2147483647 h 735"/>
              <a:gd name="T40" fmla="*/ 2147483647 w 650"/>
              <a:gd name="T41" fmla="*/ 2147483647 h 735"/>
              <a:gd name="T42" fmla="*/ 0 w 650"/>
              <a:gd name="T43" fmla="*/ 2147483647 h 735"/>
              <a:gd name="T44" fmla="*/ 2147483647 w 650"/>
              <a:gd name="T45" fmla="*/ 2147483647 h 735"/>
              <a:gd name="T46" fmla="*/ 2147483647 w 650"/>
              <a:gd name="T47" fmla="*/ 2147483647 h 735"/>
              <a:gd name="T48" fmla="*/ 2147483647 w 650"/>
              <a:gd name="T49" fmla="*/ 2147483647 h 735"/>
              <a:gd name="T50" fmla="*/ 2147483647 w 650"/>
              <a:gd name="T51" fmla="*/ 2147483647 h 735"/>
              <a:gd name="T52" fmla="*/ 2147483647 w 650"/>
              <a:gd name="T53" fmla="*/ 2147483647 h 735"/>
              <a:gd name="T54" fmla="*/ 2147483647 w 650"/>
              <a:gd name="T55" fmla="*/ 2147483647 h 735"/>
              <a:gd name="T56" fmla="*/ 2147483647 w 650"/>
              <a:gd name="T57" fmla="*/ 2147483647 h 735"/>
              <a:gd name="T58" fmla="*/ 2147483647 w 650"/>
              <a:gd name="T59" fmla="*/ 2147483647 h 735"/>
              <a:gd name="T60" fmla="*/ 2147483647 w 650"/>
              <a:gd name="T61" fmla="*/ 2147483647 h 735"/>
              <a:gd name="T62" fmla="*/ 2147483647 w 650"/>
              <a:gd name="T63" fmla="*/ 2147483647 h 735"/>
              <a:gd name="T64" fmla="*/ 2147483647 w 650"/>
              <a:gd name="T65" fmla="*/ 2147483647 h 735"/>
              <a:gd name="T66" fmla="*/ 2147483647 w 650"/>
              <a:gd name="T67" fmla="*/ 2147483647 h 735"/>
              <a:gd name="T68" fmla="*/ 2147483647 w 650"/>
              <a:gd name="T69" fmla="*/ 2147483647 h 735"/>
              <a:gd name="T70" fmla="*/ 2147483647 w 650"/>
              <a:gd name="T71" fmla="*/ 2147483647 h 735"/>
              <a:gd name="T72" fmla="*/ 2147483647 w 650"/>
              <a:gd name="T73" fmla="*/ 2147483647 h 735"/>
              <a:gd name="T74" fmla="*/ 2147483647 w 650"/>
              <a:gd name="T75" fmla="*/ 2147483647 h 735"/>
              <a:gd name="T76" fmla="*/ 2147483647 w 650"/>
              <a:gd name="T77" fmla="*/ 2147483647 h 735"/>
              <a:gd name="T78" fmla="*/ 2147483647 w 650"/>
              <a:gd name="T79" fmla="*/ 2147483647 h 735"/>
              <a:gd name="T80" fmla="*/ 2147483647 w 650"/>
              <a:gd name="T81" fmla="*/ 2147483647 h 735"/>
              <a:gd name="T82" fmla="*/ 2147483647 w 650"/>
              <a:gd name="T83" fmla="*/ 2147483647 h 735"/>
              <a:gd name="T84" fmla="*/ 2147483647 w 650"/>
              <a:gd name="T85" fmla="*/ 2147483647 h 735"/>
              <a:gd name="T86" fmla="*/ 2147483647 w 650"/>
              <a:gd name="T87" fmla="*/ 2147483647 h 735"/>
              <a:gd name="T88" fmla="*/ 2147483647 w 650"/>
              <a:gd name="T89" fmla="*/ 2147483647 h 735"/>
              <a:gd name="T90" fmla="*/ 2147483647 w 650"/>
              <a:gd name="T91" fmla="*/ 2147483647 h 735"/>
              <a:gd name="T92" fmla="*/ 2147483647 w 650"/>
              <a:gd name="T93" fmla="*/ 2147483647 h 735"/>
              <a:gd name="T94" fmla="*/ 2147483647 w 650"/>
              <a:gd name="T95" fmla="*/ 2147483647 h 735"/>
              <a:gd name="T96" fmla="*/ 2147483647 w 650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1" name="Freeform 124">
            <a:extLst>
              <a:ext uri="{FF2B5EF4-FFF2-40B4-BE49-F238E27FC236}">
                <a16:creationId xmlns:a16="http://schemas.microsoft.com/office/drawing/2014/main" id="{1944CB6A-DE5A-4A86-B473-852C17761E11}"/>
              </a:ext>
            </a:extLst>
          </p:cNvPr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7 w 1071"/>
              <a:gd name="T1" fmla="*/ 2147483647 h 731"/>
              <a:gd name="T2" fmla="*/ 0 w 1071"/>
              <a:gd name="T3" fmla="*/ 2147483647 h 731"/>
              <a:gd name="T4" fmla="*/ 2147483647 w 1071"/>
              <a:gd name="T5" fmla="*/ 2147483647 h 731"/>
              <a:gd name="T6" fmla="*/ 2147483647 w 1071"/>
              <a:gd name="T7" fmla="*/ 2147483647 h 731"/>
              <a:gd name="T8" fmla="*/ 2147483647 w 1071"/>
              <a:gd name="T9" fmla="*/ 2147483647 h 731"/>
              <a:gd name="T10" fmla="*/ 2147483647 w 1071"/>
              <a:gd name="T11" fmla="*/ 2147483647 h 731"/>
              <a:gd name="T12" fmla="*/ 2147483647 w 1071"/>
              <a:gd name="T13" fmla="*/ 2147483647 h 731"/>
              <a:gd name="T14" fmla="*/ 2147483647 w 1071"/>
              <a:gd name="T15" fmla="*/ 2147483647 h 731"/>
              <a:gd name="T16" fmla="*/ 2147483647 w 1071"/>
              <a:gd name="T17" fmla="*/ 2147483647 h 731"/>
              <a:gd name="T18" fmla="*/ 2147483647 w 1071"/>
              <a:gd name="T19" fmla="*/ 2147483647 h 731"/>
              <a:gd name="T20" fmla="*/ 2147483647 w 1071"/>
              <a:gd name="T21" fmla="*/ 2147483647 h 731"/>
              <a:gd name="T22" fmla="*/ 2147483647 w 1071"/>
              <a:gd name="T23" fmla="*/ 2147483647 h 731"/>
              <a:gd name="T24" fmla="*/ 2147483647 w 1071"/>
              <a:gd name="T25" fmla="*/ 2147483647 h 731"/>
              <a:gd name="T26" fmla="*/ 2147483647 w 1071"/>
              <a:gd name="T27" fmla="*/ 2147483647 h 731"/>
              <a:gd name="T28" fmla="*/ 2147483647 w 1071"/>
              <a:gd name="T29" fmla="*/ 2147483647 h 731"/>
              <a:gd name="T30" fmla="*/ 2147483647 w 1071"/>
              <a:gd name="T31" fmla="*/ 2147483647 h 731"/>
              <a:gd name="T32" fmla="*/ 2147483647 w 1071"/>
              <a:gd name="T33" fmla="*/ 2147483647 h 731"/>
              <a:gd name="T34" fmla="*/ 2147483647 w 1071"/>
              <a:gd name="T35" fmla="*/ 2147483647 h 731"/>
              <a:gd name="T36" fmla="*/ 2147483647 w 1071"/>
              <a:gd name="T37" fmla="*/ 2147483647 h 731"/>
              <a:gd name="T38" fmla="*/ 2147483647 w 1071"/>
              <a:gd name="T39" fmla="*/ 2147483647 h 731"/>
              <a:gd name="T40" fmla="*/ 2147483647 w 1071"/>
              <a:gd name="T41" fmla="*/ 2147483647 h 731"/>
              <a:gd name="T42" fmla="*/ 2147483647 w 1071"/>
              <a:gd name="T43" fmla="*/ 2147483647 h 731"/>
              <a:gd name="T44" fmla="*/ 2147483647 w 1071"/>
              <a:gd name="T45" fmla="*/ 2147483647 h 731"/>
              <a:gd name="T46" fmla="*/ 2147483647 w 1071"/>
              <a:gd name="T47" fmla="*/ 2147483647 h 731"/>
              <a:gd name="T48" fmla="*/ 2147483647 w 1071"/>
              <a:gd name="T49" fmla="*/ 2147483647 h 731"/>
              <a:gd name="T50" fmla="*/ 2147483647 w 1071"/>
              <a:gd name="T51" fmla="*/ 2147483647 h 731"/>
              <a:gd name="T52" fmla="*/ 2147483647 w 1071"/>
              <a:gd name="T53" fmla="*/ 0 h 731"/>
              <a:gd name="T54" fmla="*/ 2147483647 w 1071"/>
              <a:gd name="T55" fmla="*/ 2147483647 h 731"/>
              <a:gd name="T56" fmla="*/ 2147483647 w 1071"/>
              <a:gd name="T57" fmla="*/ 2147483647 h 731"/>
              <a:gd name="T58" fmla="*/ 2147483647 w 1071"/>
              <a:gd name="T59" fmla="*/ 2147483647 h 731"/>
              <a:gd name="T60" fmla="*/ 2147483647 w 1071"/>
              <a:gd name="T61" fmla="*/ 2147483647 h 731"/>
              <a:gd name="T62" fmla="*/ 2147483647 w 1071"/>
              <a:gd name="T63" fmla="*/ 2147483647 h 731"/>
              <a:gd name="T64" fmla="*/ 2147483647 w 1071"/>
              <a:gd name="T65" fmla="*/ 2147483647 h 731"/>
              <a:gd name="T66" fmla="*/ 2147483647 w 1071"/>
              <a:gd name="T67" fmla="*/ 2147483647 h 731"/>
              <a:gd name="T68" fmla="*/ 2147483647 w 1071"/>
              <a:gd name="T69" fmla="*/ 2147483647 h 731"/>
              <a:gd name="T70" fmla="*/ 2147483647 w 1071"/>
              <a:gd name="T71" fmla="*/ 2147483647 h 731"/>
              <a:gd name="T72" fmla="*/ 2147483647 w 1071"/>
              <a:gd name="T73" fmla="*/ 2147483647 h 731"/>
              <a:gd name="T74" fmla="*/ 2147483647 w 1071"/>
              <a:gd name="T75" fmla="*/ 2147483647 h 731"/>
              <a:gd name="T76" fmla="*/ 2147483647 w 1071"/>
              <a:gd name="T77" fmla="*/ 2147483647 h 731"/>
              <a:gd name="T78" fmla="*/ 2147483647 w 1071"/>
              <a:gd name="T79" fmla="*/ 2147483647 h 731"/>
              <a:gd name="T80" fmla="*/ 2147483647 w 1071"/>
              <a:gd name="T81" fmla="*/ 2147483647 h 731"/>
              <a:gd name="T82" fmla="*/ 2147483647 w 1071"/>
              <a:gd name="T83" fmla="*/ 2147483647 h 731"/>
              <a:gd name="T84" fmla="*/ 2147483647 w 1071"/>
              <a:gd name="T85" fmla="*/ 2147483647 h 731"/>
              <a:gd name="T86" fmla="*/ 2147483647 w 1071"/>
              <a:gd name="T87" fmla="*/ 2147483647 h 731"/>
              <a:gd name="T88" fmla="*/ 2147483647 w 1071"/>
              <a:gd name="T89" fmla="*/ 2147483647 h 731"/>
              <a:gd name="T90" fmla="*/ 2147483647 w 1071"/>
              <a:gd name="T91" fmla="*/ 2147483647 h 731"/>
              <a:gd name="T92" fmla="*/ 2147483647 w 1071"/>
              <a:gd name="T93" fmla="*/ 2147483647 h 731"/>
              <a:gd name="T94" fmla="*/ 2147483647 w 1071"/>
              <a:gd name="T95" fmla="*/ 2147483647 h 731"/>
              <a:gd name="T96" fmla="*/ 2147483647 w 1071"/>
              <a:gd name="T97" fmla="*/ 2147483647 h 731"/>
              <a:gd name="T98" fmla="*/ 2147483647 w 1071"/>
              <a:gd name="T99" fmla="*/ 2147483647 h 731"/>
              <a:gd name="T100" fmla="*/ 2147483647 w 1071"/>
              <a:gd name="T101" fmla="*/ 2147483647 h 731"/>
              <a:gd name="T102" fmla="*/ 2147483647 w 1071"/>
              <a:gd name="T103" fmla="*/ 2147483647 h 731"/>
              <a:gd name="T104" fmla="*/ 2147483647 w 1071"/>
              <a:gd name="T105" fmla="*/ 2147483647 h 731"/>
              <a:gd name="T106" fmla="*/ 2147483647 w 1071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2" name="Freeform 125">
            <a:extLst>
              <a:ext uri="{FF2B5EF4-FFF2-40B4-BE49-F238E27FC236}">
                <a16:creationId xmlns:a16="http://schemas.microsoft.com/office/drawing/2014/main" id="{CF57A712-866D-4FF2-8014-F6894A4E6E1B}"/>
              </a:ext>
            </a:extLst>
          </p:cNvPr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7 w 787"/>
              <a:gd name="T1" fmla="*/ 2147483647 h 253"/>
              <a:gd name="T2" fmla="*/ 2147483647 w 787"/>
              <a:gd name="T3" fmla="*/ 0 h 253"/>
              <a:gd name="T4" fmla="*/ 0 w 787"/>
              <a:gd name="T5" fmla="*/ 2147483647 h 253"/>
              <a:gd name="T6" fmla="*/ 2147483647 w 787"/>
              <a:gd name="T7" fmla="*/ 2147483647 h 253"/>
              <a:gd name="T8" fmla="*/ 2147483647 w 787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3" name="Freeform 126">
            <a:extLst>
              <a:ext uri="{FF2B5EF4-FFF2-40B4-BE49-F238E27FC236}">
                <a16:creationId xmlns:a16="http://schemas.microsoft.com/office/drawing/2014/main" id="{C4DD77FC-5842-47DD-BCC5-9C2CF49F99E0}"/>
              </a:ext>
            </a:extLst>
          </p:cNvPr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7 w 336"/>
              <a:gd name="T1" fmla="*/ 2147483647 h 115"/>
              <a:gd name="T2" fmla="*/ 2147483647 w 336"/>
              <a:gd name="T3" fmla="*/ 0 h 115"/>
              <a:gd name="T4" fmla="*/ 0 w 336"/>
              <a:gd name="T5" fmla="*/ 2147483647 h 115"/>
              <a:gd name="T6" fmla="*/ 2147483647 w 336"/>
              <a:gd name="T7" fmla="*/ 2147483647 h 115"/>
              <a:gd name="T8" fmla="*/ 2147483647 w 33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4" name="Freeform 127">
            <a:extLst>
              <a:ext uri="{FF2B5EF4-FFF2-40B4-BE49-F238E27FC236}">
                <a16:creationId xmlns:a16="http://schemas.microsoft.com/office/drawing/2014/main" id="{7C03EE27-22D3-4F63-8565-77A834C9ADC2}"/>
              </a:ext>
            </a:extLst>
          </p:cNvPr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7 w 225"/>
              <a:gd name="T1" fmla="*/ 2147483647 h 85"/>
              <a:gd name="T2" fmla="*/ 0 w 225"/>
              <a:gd name="T3" fmla="*/ 0 h 85"/>
              <a:gd name="T4" fmla="*/ 2147483647 w 225"/>
              <a:gd name="T5" fmla="*/ 2147483647 h 85"/>
              <a:gd name="T6" fmla="*/ 2147483647 w 225"/>
              <a:gd name="T7" fmla="*/ 2147483647 h 85"/>
              <a:gd name="T8" fmla="*/ 2147483647 w 22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5" name="Freeform 128">
            <a:extLst>
              <a:ext uri="{FF2B5EF4-FFF2-40B4-BE49-F238E27FC236}">
                <a16:creationId xmlns:a16="http://schemas.microsoft.com/office/drawing/2014/main" id="{30AADA96-C801-4463-86C8-6A16DF8DB031}"/>
              </a:ext>
            </a:extLst>
          </p:cNvPr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7 h 439"/>
              <a:gd name="T2" fmla="*/ 2147483647 w 1325"/>
              <a:gd name="T3" fmla="*/ 2147483647 h 439"/>
              <a:gd name="T4" fmla="*/ 2147483647 w 1325"/>
              <a:gd name="T5" fmla="*/ 2147483647 h 439"/>
              <a:gd name="T6" fmla="*/ 2147483647 w 1325"/>
              <a:gd name="T7" fmla="*/ 2147483647 h 439"/>
              <a:gd name="T8" fmla="*/ 2147483647 w 1325"/>
              <a:gd name="T9" fmla="*/ 2147483647 h 439"/>
              <a:gd name="T10" fmla="*/ 2147483647 w 1325"/>
              <a:gd name="T11" fmla="*/ 2147483647 h 439"/>
              <a:gd name="T12" fmla="*/ 2147483647 w 1325"/>
              <a:gd name="T13" fmla="*/ 2147483647 h 439"/>
              <a:gd name="T14" fmla="*/ 2147483647 w 1325"/>
              <a:gd name="T15" fmla="*/ 2147483647 h 439"/>
              <a:gd name="T16" fmla="*/ 2147483647 w 1325"/>
              <a:gd name="T17" fmla="*/ 2147483647 h 439"/>
              <a:gd name="T18" fmla="*/ 2147483647 w 1325"/>
              <a:gd name="T19" fmla="*/ 2147483647 h 439"/>
              <a:gd name="T20" fmla="*/ 2147483647 w 1325"/>
              <a:gd name="T21" fmla="*/ 2147483647 h 439"/>
              <a:gd name="T22" fmla="*/ 2147483647 w 1325"/>
              <a:gd name="T23" fmla="*/ 2147483647 h 439"/>
              <a:gd name="T24" fmla="*/ 2147483647 w 1325"/>
              <a:gd name="T25" fmla="*/ 2147483647 h 439"/>
              <a:gd name="T26" fmla="*/ 2147483647 w 1325"/>
              <a:gd name="T27" fmla="*/ 2147483647 h 439"/>
              <a:gd name="T28" fmla="*/ 2147483647 w 1325"/>
              <a:gd name="T29" fmla="*/ 2147483647 h 439"/>
              <a:gd name="T30" fmla="*/ 2147483647 w 1325"/>
              <a:gd name="T31" fmla="*/ 2147483647 h 439"/>
              <a:gd name="T32" fmla="*/ 2147483647 w 1325"/>
              <a:gd name="T33" fmla="*/ 0 h 439"/>
              <a:gd name="T34" fmla="*/ 2147483647 w 1325"/>
              <a:gd name="T35" fmla="*/ 2147483647 h 439"/>
              <a:gd name="T36" fmla="*/ 2147483647 w 1325"/>
              <a:gd name="T37" fmla="*/ 2147483647 h 439"/>
              <a:gd name="T38" fmla="*/ 2147483647 w 1325"/>
              <a:gd name="T39" fmla="*/ 2147483647 h 439"/>
              <a:gd name="T40" fmla="*/ 2147483647 w 1325"/>
              <a:gd name="T41" fmla="*/ 2147483647 h 439"/>
              <a:gd name="T42" fmla="*/ 2147483647 w 1325"/>
              <a:gd name="T43" fmla="*/ 2147483647 h 439"/>
              <a:gd name="T44" fmla="*/ 2147483647 w 1325"/>
              <a:gd name="T45" fmla="*/ 2147483647 h 439"/>
              <a:gd name="T46" fmla="*/ 2147483647 w 1325"/>
              <a:gd name="T47" fmla="*/ 2147483647 h 439"/>
              <a:gd name="T48" fmla="*/ 2147483647 w 1325"/>
              <a:gd name="T49" fmla="*/ 2147483647 h 439"/>
              <a:gd name="T50" fmla="*/ 2147483647 w 1325"/>
              <a:gd name="T51" fmla="*/ 2147483647 h 439"/>
              <a:gd name="T52" fmla="*/ 2147483647 w 1325"/>
              <a:gd name="T53" fmla="*/ 2147483647 h 439"/>
              <a:gd name="T54" fmla="*/ 2147483647 w 1325"/>
              <a:gd name="T55" fmla="*/ 2147483647 h 439"/>
              <a:gd name="T56" fmla="*/ 2147483647 w 1325"/>
              <a:gd name="T57" fmla="*/ 2147483647 h 439"/>
              <a:gd name="T58" fmla="*/ 2147483647 w 1325"/>
              <a:gd name="T59" fmla="*/ 2147483647 h 439"/>
              <a:gd name="T60" fmla="*/ 2147483647 w 1325"/>
              <a:gd name="T61" fmla="*/ 2147483647 h 439"/>
              <a:gd name="T62" fmla="*/ 2147483647 w 1325"/>
              <a:gd name="T63" fmla="*/ 2147483647 h 439"/>
              <a:gd name="T64" fmla="*/ 2147483647 w 1325"/>
              <a:gd name="T65" fmla="*/ 2147483647 h 439"/>
              <a:gd name="T66" fmla="*/ 2147483647 w 1325"/>
              <a:gd name="T67" fmla="*/ 2147483647 h 439"/>
              <a:gd name="T68" fmla="*/ 0 w 1325"/>
              <a:gd name="T69" fmla="*/ 2147483647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Freeform 129">
            <a:extLst>
              <a:ext uri="{FF2B5EF4-FFF2-40B4-BE49-F238E27FC236}">
                <a16:creationId xmlns:a16="http://schemas.microsoft.com/office/drawing/2014/main" id="{993077F9-D463-499F-8CDD-3866A806A24A}"/>
              </a:ext>
            </a:extLst>
          </p:cNvPr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7 w 472"/>
              <a:gd name="T1" fmla="*/ 2147483647 h 209"/>
              <a:gd name="T2" fmla="*/ 2147483647 w 472"/>
              <a:gd name="T3" fmla="*/ 2147483647 h 209"/>
              <a:gd name="T4" fmla="*/ 2147483647 w 472"/>
              <a:gd name="T5" fmla="*/ 0 h 209"/>
              <a:gd name="T6" fmla="*/ 2147483647 w 472"/>
              <a:gd name="T7" fmla="*/ 2147483647 h 209"/>
              <a:gd name="T8" fmla="*/ 0 w 472"/>
              <a:gd name="T9" fmla="*/ 2147483647 h 209"/>
              <a:gd name="T10" fmla="*/ 2147483647 w 472"/>
              <a:gd name="T11" fmla="*/ 2147483647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7" name="Freeform 130">
            <a:extLst>
              <a:ext uri="{FF2B5EF4-FFF2-40B4-BE49-F238E27FC236}">
                <a16:creationId xmlns:a16="http://schemas.microsoft.com/office/drawing/2014/main" id="{10D2F65C-C247-4A24-8698-EC31B38343C4}"/>
              </a:ext>
            </a:extLst>
          </p:cNvPr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7 w 251"/>
              <a:gd name="T1" fmla="*/ 2147483647 h 999"/>
              <a:gd name="T2" fmla="*/ 2147483647 w 251"/>
              <a:gd name="T3" fmla="*/ 2147483647 h 999"/>
              <a:gd name="T4" fmla="*/ 2147483647 w 251"/>
              <a:gd name="T5" fmla="*/ 2147483647 h 999"/>
              <a:gd name="T6" fmla="*/ 2147483647 w 251"/>
              <a:gd name="T7" fmla="*/ 2147483647 h 999"/>
              <a:gd name="T8" fmla="*/ 2147483647 w 251"/>
              <a:gd name="T9" fmla="*/ 2147483647 h 999"/>
              <a:gd name="T10" fmla="*/ 2147483647 w 251"/>
              <a:gd name="T11" fmla="*/ 2147483647 h 999"/>
              <a:gd name="T12" fmla="*/ 2147483647 w 251"/>
              <a:gd name="T13" fmla="*/ 2147483647 h 999"/>
              <a:gd name="T14" fmla="*/ 2147483647 w 251"/>
              <a:gd name="T15" fmla="*/ 2147483647 h 999"/>
              <a:gd name="T16" fmla="*/ 2147483647 w 251"/>
              <a:gd name="T17" fmla="*/ 2147483647 h 999"/>
              <a:gd name="T18" fmla="*/ 2147483647 w 251"/>
              <a:gd name="T19" fmla="*/ 0 h 999"/>
              <a:gd name="T20" fmla="*/ 2147483647 w 251"/>
              <a:gd name="T21" fmla="*/ 0 h 999"/>
              <a:gd name="T22" fmla="*/ 2147483647 w 251"/>
              <a:gd name="T23" fmla="*/ 2147483647 h 999"/>
              <a:gd name="T24" fmla="*/ 2147483647 w 251"/>
              <a:gd name="T25" fmla="*/ 2147483647 h 999"/>
              <a:gd name="T26" fmla="*/ 2147483647 w 251"/>
              <a:gd name="T27" fmla="*/ 2147483647 h 999"/>
              <a:gd name="T28" fmla="*/ 2147483647 w 251"/>
              <a:gd name="T29" fmla="*/ 2147483647 h 999"/>
              <a:gd name="T30" fmla="*/ 2147483647 w 251"/>
              <a:gd name="T31" fmla="*/ 2147483647 h 999"/>
              <a:gd name="T32" fmla="*/ 0 w 251"/>
              <a:gd name="T33" fmla="*/ 2147483647 h 999"/>
              <a:gd name="T34" fmla="*/ 0 w 251"/>
              <a:gd name="T35" fmla="*/ 2147483647 h 999"/>
              <a:gd name="T36" fmla="*/ 2147483647 w 251"/>
              <a:gd name="T37" fmla="*/ 2147483647 h 999"/>
              <a:gd name="T38" fmla="*/ 2147483647 w 251"/>
              <a:gd name="T39" fmla="*/ 2147483647 h 999"/>
              <a:gd name="T40" fmla="*/ 2147483647 w 251"/>
              <a:gd name="T41" fmla="*/ 2147483647 h 999"/>
              <a:gd name="T42" fmla="*/ 2147483647 w 251"/>
              <a:gd name="T43" fmla="*/ 2147483647 h 999"/>
              <a:gd name="T44" fmla="*/ 2147483647 w 251"/>
              <a:gd name="T45" fmla="*/ 2147483647 h 999"/>
              <a:gd name="T46" fmla="*/ 2147483647 w 251"/>
              <a:gd name="T47" fmla="*/ 2147483647 h 999"/>
              <a:gd name="T48" fmla="*/ 2147483647 w 251"/>
              <a:gd name="T49" fmla="*/ 2147483647 h 999"/>
              <a:gd name="T50" fmla="*/ 2147483647 w 251"/>
              <a:gd name="T51" fmla="*/ 2147483647 h 999"/>
              <a:gd name="T52" fmla="*/ 2147483647 w 251"/>
              <a:gd name="T53" fmla="*/ 2147483647 h 999"/>
              <a:gd name="T54" fmla="*/ 2147483647 w 251"/>
              <a:gd name="T55" fmla="*/ 2147483647 h 999"/>
              <a:gd name="T56" fmla="*/ 2147483647 w 251"/>
              <a:gd name="T57" fmla="*/ 2147483647 h 999"/>
              <a:gd name="T58" fmla="*/ 2147483647 w 251"/>
              <a:gd name="T59" fmla="*/ 2147483647 h 999"/>
              <a:gd name="T60" fmla="*/ 2147483647 w 251"/>
              <a:gd name="T61" fmla="*/ 2147483647 h 999"/>
              <a:gd name="T62" fmla="*/ 2147483647 w 251"/>
              <a:gd name="T63" fmla="*/ 2147483647 h 999"/>
              <a:gd name="T64" fmla="*/ 2147483647 w 251"/>
              <a:gd name="T65" fmla="*/ 2147483647 h 999"/>
              <a:gd name="T66" fmla="*/ 2147483647 w 251"/>
              <a:gd name="T67" fmla="*/ 2147483647 h 999"/>
              <a:gd name="T68" fmla="*/ 2147483647 w 251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8" name="Freeform 131">
            <a:extLst>
              <a:ext uri="{FF2B5EF4-FFF2-40B4-BE49-F238E27FC236}">
                <a16:creationId xmlns:a16="http://schemas.microsoft.com/office/drawing/2014/main" id="{9A30D962-75BF-43F7-AD4F-4A41266F8739}"/>
              </a:ext>
            </a:extLst>
          </p:cNvPr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7 w 215"/>
              <a:gd name="T1" fmla="*/ 2147483647 h 843"/>
              <a:gd name="T2" fmla="*/ 2147483647 w 215"/>
              <a:gd name="T3" fmla="*/ 2147483647 h 843"/>
              <a:gd name="T4" fmla="*/ 2147483647 w 215"/>
              <a:gd name="T5" fmla="*/ 2147483647 h 843"/>
              <a:gd name="T6" fmla="*/ 2147483647 w 215"/>
              <a:gd name="T7" fmla="*/ 2147483647 h 843"/>
              <a:gd name="T8" fmla="*/ 2147483647 w 215"/>
              <a:gd name="T9" fmla="*/ 2147483647 h 843"/>
              <a:gd name="T10" fmla="*/ 2147483647 w 215"/>
              <a:gd name="T11" fmla="*/ 2147483647 h 843"/>
              <a:gd name="T12" fmla="*/ 2147483647 w 215"/>
              <a:gd name="T13" fmla="*/ 2147483647 h 843"/>
              <a:gd name="T14" fmla="*/ 2147483647 w 215"/>
              <a:gd name="T15" fmla="*/ 2147483647 h 843"/>
              <a:gd name="T16" fmla="*/ 2147483647 w 215"/>
              <a:gd name="T17" fmla="*/ 2147483647 h 843"/>
              <a:gd name="T18" fmla="*/ 2147483647 w 215"/>
              <a:gd name="T19" fmla="*/ 0 h 843"/>
              <a:gd name="T20" fmla="*/ 2147483647 w 215"/>
              <a:gd name="T21" fmla="*/ 0 h 843"/>
              <a:gd name="T22" fmla="*/ 2147483647 w 215"/>
              <a:gd name="T23" fmla="*/ 2147483647 h 843"/>
              <a:gd name="T24" fmla="*/ 2147483647 w 215"/>
              <a:gd name="T25" fmla="*/ 2147483647 h 843"/>
              <a:gd name="T26" fmla="*/ 2147483647 w 215"/>
              <a:gd name="T27" fmla="*/ 2147483647 h 843"/>
              <a:gd name="T28" fmla="*/ 2147483647 w 215"/>
              <a:gd name="T29" fmla="*/ 2147483647 h 843"/>
              <a:gd name="T30" fmla="*/ 2147483647 w 215"/>
              <a:gd name="T31" fmla="*/ 2147483647 h 843"/>
              <a:gd name="T32" fmla="*/ 0 w 215"/>
              <a:gd name="T33" fmla="*/ 2147483647 h 843"/>
              <a:gd name="T34" fmla="*/ 0 w 215"/>
              <a:gd name="T35" fmla="*/ 2147483647 h 843"/>
              <a:gd name="T36" fmla="*/ 2147483647 w 215"/>
              <a:gd name="T37" fmla="*/ 2147483647 h 843"/>
              <a:gd name="T38" fmla="*/ 2147483647 w 215"/>
              <a:gd name="T39" fmla="*/ 2147483647 h 843"/>
              <a:gd name="T40" fmla="*/ 2147483647 w 215"/>
              <a:gd name="T41" fmla="*/ 2147483647 h 843"/>
              <a:gd name="T42" fmla="*/ 2147483647 w 215"/>
              <a:gd name="T43" fmla="*/ 2147483647 h 843"/>
              <a:gd name="T44" fmla="*/ 2147483647 w 215"/>
              <a:gd name="T45" fmla="*/ 2147483647 h 843"/>
              <a:gd name="T46" fmla="*/ 2147483647 w 215"/>
              <a:gd name="T47" fmla="*/ 2147483647 h 843"/>
              <a:gd name="T48" fmla="*/ 2147483647 w 215"/>
              <a:gd name="T49" fmla="*/ 2147483647 h 843"/>
              <a:gd name="T50" fmla="*/ 2147483647 w 215"/>
              <a:gd name="T51" fmla="*/ 2147483647 h 843"/>
              <a:gd name="T52" fmla="*/ 2147483647 w 215"/>
              <a:gd name="T53" fmla="*/ 2147483647 h 843"/>
              <a:gd name="T54" fmla="*/ 2147483647 w 215"/>
              <a:gd name="T55" fmla="*/ 2147483647 h 843"/>
              <a:gd name="T56" fmla="*/ 2147483647 w 215"/>
              <a:gd name="T57" fmla="*/ 2147483647 h 843"/>
              <a:gd name="T58" fmla="*/ 2147483647 w 215"/>
              <a:gd name="T59" fmla="*/ 2147483647 h 843"/>
              <a:gd name="T60" fmla="*/ 2147483647 w 215"/>
              <a:gd name="T61" fmla="*/ 2147483647 h 843"/>
              <a:gd name="T62" fmla="*/ 2147483647 w 215"/>
              <a:gd name="T63" fmla="*/ 2147483647 h 843"/>
              <a:gd name="T64" fmla="*/ 2147483647 w 215"/>
              <a:gd name="T65" fmla="*/ 2147483647 h 843"/>
              <a:gd name="T66" fmla="*/ 2147483647 w 215"/>
              <a:gd name="T67" fmla="*/ 2147483647 h 843"/>
              <a:gd name="T68" fmla="*/ 2147483647 w 215"/>
              <a:gd name="T69" fmla="*/ 2147483647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9" name="Freeform 132">
            <a:extLst>
              <a:ext uri="{FF2B5EF4-FFF2-40B4-BE49-F238E27FC236}">
                <a16:creationId xmlns:a16="http://schemas.microsoft.com/office/drawing/2014/main" id="{42845DF2-A135-42B9-9C14-D1616543C258}"/>
              </a:ext>
            </a:extLst>
          </p:cNvPr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7 w 180"/>
              <a:gd name="T1" fmla="*/ 2147483647 h 685"/>
              <a:gd name="T2" fmla="*/ 2147483647 w 180"/>
              <a:gd name="T3" fmla="*/ 2147483647 h 685"/>
              <a:gd name="T4" fmla="*/ 2147483647 w 180"/>
              <a:gd name="T5" fmla="*/ 2147483647 h 685"/>
              <a:gd name="T6" fmla="*/ 2147483647 w 180"/>
              <a:gd name="T7" fmla="*/ 2147483647 h 685"/>
              <a:gd name="T8" fmla="*/ 2147483647 w 180"/>
              <a:gd name="T9" fmla="*/ 2147483647 h 685"/>
              <a:gd name="T10" fmla="*/ 2147483647 w 180"/>
              <a:gd name="T11" fmla="*/ 2147483647 h 685"/>
              <a:gd name="T12" fmla="*/ 2147483647 w 180"/>
              <a:gd name="T13" fmla="*/ 2147483647 h 685"/>
              <a:gd name="T14" fmla="*/ 2147483647 w 180"/>
              <a:gd name="T15" fmla="*/ 2147483647 h 685"/>
              <a:gd name="T16" fmla="*/ 2147483647 w 180"/>
              <a:gd name="T17" fmla="*/ 0 h 685"/>
              <a:gd name="T18" fmla="*/ 2147483647 w 180"/>
              <a:gd name="T19" fmla="*/ 0 h 685"/>
              <a:gd name="T20" fmla="*/ 2147483647 w 180"/>
              <a:gd name="T21" fmla="*/ 0 h 685"/>
              <a:gd name="T22" fmla="*/ 2147483647 w 180"/>
              <a:gd name="T23" fmla="*/ 2147483647 h 685"/>
              <a:gd name="T24" fmla="*/ 2147483647 w 180"/>
              <a:gd name="T25" fmla="*/ 2147483647 h 685"/>
              <a:gd name="T26" fmla="*/ 2147483647 w 180"/>
              <a:gd name="T27" fmla="*/ 2147483647 h 685"/>
              <a:gd name="T28" fmla="*/ 2147483647 w 180"/>
              <a:gd name="T29" fmla="*/ 2147483647 h 685"/>
              <a:gd name="T30" fmla="*/ 2147483647 w 180"/>
              <a:gd name="T31" fmla="*/ 2147483647 h 685"/>
              <a:gd name="T32" fmla="*/ 0 w 180"/>
              <a:gd name="T33" fmla="*/ 2147483647 h 685"/>
              <a:gd name="T34" fmla="*/ 0 w 180"/>
              <a:gd name="T35" fmla="*/ 2147483647 h 685"/>
              <a:gd name="T36" fmla="*/ 2147483647 w 180"/>
              <a:gd name="T37" fmla="*/ 2147483647 h 685"/>
              <a:gd name="T38" fmla="*/ 2147483647 w 180"/>
              <a:gd name="T39" fmla="*/ 2147483647 h 685"/>
              <a:gd name="T40" fmla="*/ 2147483647 w 180"/>
              <a:gd name="T41" fmla="*/ 2147483647 h 685"/>
              <a:gd name="T42" fmla="*/ 2147483647 w 180"/>
              <a:gd name="T43" fmla="*/ 2147483647 h 685"/>
              <a:gd name="T44" fmla="*/ 2147483647 w 180"/>
              <a:gd name="T45" fmla="*/ 2147483647 h 685"/>
              <a:gd name="T46" fmla="*/ 2147483647 w 180"/>
              <a:gd name="T47" fmla="*/ 2147483647 h 685"/>
              <a:gd name="T48" fmla="*/ 2147483647 w 180"/>
              <a:gd name="T49" fmla="*/ 2147483647 h 685"/>
              <a:gd name="T50" fmla="*/ 2147483647 w 180"/>
              <a:gd name="T51" fmla="*/ 2147483647 h 685"/>
              <a:gd name="T52" fmla="*/ 2147483647 w 180"/>
              <a:gd name="T53" fmla="*/ 2147483647 h 685"/>
              <a:gd name="T54" fmla="*/ 2147483647 w 180"/>
              <a:gd name="T55" fmla="*/ 2147483647 h 685"/>
              <a:gd name="T56" fmla="*/ 2147483647 w 180"/>
              <a:gd name="T57" fmla="*/ 2147483647 h 685"/>
              <a:gd name="T58" fmla="*/ 2147483647 w 180"/>
              <a:gd name="T59" fmla="*/ 2147483647 h 685"/>
              <a:gd name="T60" fmla="*/ 2147483647 w 180"/>
              <a:gd name="T61" fmla="*/ 2147483647 h 685"/>
              <a:gd name="T62" fmla="*/ 2147483647 w 180"/>
              <a:gd name="T63" fmla="*/ 2147483647 h 685"/>
              <a:gd name="T64" fmla="*/ 2147483647 w 180"/>
              <a:gd name="T65" fmla="*/ 2147483647 h 685"/>
              <a:gd name="T66" fmla="*/ 2147483647 w 180"/>
              <a:gd name="T67" fmla="*/ 2147483647 h 685"/>
              <a:gd name="T68" fmla="*/ 2147483647 w 180"/>
              <a:gd name="T69" fmla="*/ 2147483647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0" name="Freeform 133">
            <a:extLst>
              <a:ext uri="{FF2B5EF4-FFF2-40B4-BE49-F238E27FC236}">
                <a16:creationId xmlns:a16="http://schemas.microsoft.com/office/drawing/2014/main" id="{87D6143C-7612-468B-BFEB-118ABA40E269}"/>
              </a:ext>
            </a:extLst>
          </p:cNvPr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7 w 146"/>
              <a:gd name="T1" fmla="*/ 2147483647 h 530"/>
              <a:gd name="T2" fmla="*/ 2147483647 w 146"/>
              <a:gd name="T3" fmla="*/ 2147483647 h 530"/>
              <a:gd name="T4" fmla="*/ 2147483647 w 146"/>
              <a:gd name="T5" fmla="*/ 2147483647 h 530"/>
              <a:gd name="T6" fmla="*/ 2147483647 w 146"/>
              <a:gd name="T7" fmla="*/ 2147483647 h 530"/>
              <a:gd name="T8" fmla="*/ 2147483647 w 146"/>
              <a:gd name="T9" fmla="*/ 2147483647 h 530"/>
              <a:gd name="T10" fmla="*/ 2147483647 w 146"/>
              <a:gd name="T11" fmla="*/ 0 h 530"/>
              <a:gd name="T12" fmla="*/ 2147483647 w 146"/>
              <a:gd name="T13" fmla="*/ 2147483647 h 530"/>
              <a:gd name="T14" fmla="*/ 2147483647 w 146"/>
              <a:gd name="T15" fmla="*/ 2147483647 h 530"/>
              <a:gd name="T16" fmla="*/ 0 w 146"/>
              <a:gd name="T17" fmla="*/ 2147483647 h 530"/>
              <a:gd name="T18" fmla="*/ 0 w 146"/>
              <a:gd name="T19" fmla="*/ 2147483647 h 530"/>
              <a:gd name="T20" fmla="*/ 2147483647 w 146"/>
              <a:gd name="T21" fmla="*/ 2147483647 h 530"/>
              <a:gd name="T22" fmla="*/ 2147483647 w 146"/>
              <a:gd name="T23" fmla="*/ 2147483647 h 530"/>
              <a:gd name="T24" fmla="*/ 2147483647 w 146"/>
              <a:gd name="T25" fmla="*/ 2147483647 h 530"/>
              <a:gd name="T26" fmla="*/ 2147483647 w 146"/>
              <a:gd name="T27" fmla="*/ 2147483647 h 530"/>
              <a:gd name="T28" fmla="*/ 2147483647 w 146"/>
              <a:gd name="T29" fmla="*/ 2147483647 h 530"/>
              <a:gd name="T30" fmla="*/ 2147483647 w 146"/>
              <a:gd name="T31" fmla="*/ 2147483647 h 530"/>
              <a:gd name="T32" fmla="*/ 2147483647 w 146"/>
              <a:gd name="T33" fmla="*/ 2147483647 h 530"/>
              <a:gd name="T34" fmla="*/ 2147483647 w 146"/>
              <a:gd name="T35" fmla="*/ 2147483647 h 530"/>
              <a:gd name="T36" fmla="*/ 2147483647 w 146"/>
              <a:gd name="T37" fmla="*/ 2147483647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1" name="Freeform 134">
            <a:extLst>
              <a:ext uri="{FF2B5EF4-FFF2-40B4-BE49-F238E27FC236}">
                <a16:creationId xmlns:a16="http://schemas.microsoft.com/office/drawing/2014/main" id="{7B05F9F8-8100-440E-AC21-1D8B01EBD055}"/>
              </a:ext>
            </a:extLst>
          </p:cNvPr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7 w 109"/>
              <a:gd name="T1" fmla="*/ 2147483647 h 373"/>
              <a:gd name="T2" fmla="*/ 2147483647 w 109"/>
              <a:gd name="T3" fmla="*/ 2147483647 h 373"/>
              <a:gd name="T4" fmla="*/ 2147483647 w 109"/>
              <a:gd name="T5" fmla="*/ 2147483647 h 373"/>
              <a:gd name="T6" fmla="*/ 2147483647 w 109"/>
              <a:gd name="T7" fmla="*/ 2147483647 h 373"/>
              <a:gd name="T8" fmla="*/ 2147483647 w 109"/>
              <a:gd name="T9" fmla="*/ 0 h 373"/>
              <a:gd name="T10" fmla="*/ 2147483647 w 109"/>
              <a:gd name="T11" fmla="*/ 0 h 373"/>
              <a:gd name="T12" fmla="*/ 2147483647 w 109"/>
              <a:gd name="T13" fmla="*/ 2147483647 h 373"/>
              <a:gd name="T14" fmla="*/ 2147483647 w 109"/>
              <a:gd name="T15" fmla="*/ 2147483647 h 373"/>
              <a:gd name="T16" fmla="*/ 0 w 109"/>
              <a:gd name="T17" fmla="*/ 2147483647 h 373"/>
              <a:gd name="T18" fmla="*/ 0 w 109"/>
              <a:gd name="T19" fmla="*/ 2147483647 h 373"/>
              <a:gd name="T20" fmla="*/ 2147483647 w 109"/>
              <a:gd name="T21" fmla="*/ 2147483647 h 373"/>
              <a:gd name="T22" fmla="*/ 2147483647 w 109"/>
              <a:gd name="T23" fmla="*/ 2147483647 h 373"/>
              <a:gd name="T24" fmla="*/ 2147483647 w 109"/>
              <a:gd name="T25" fmla="*/ 2147483647 h 373"/>
              <a:gd name="T26" fmla="*/ 2147483647 w 109"/>
              <a:gd name="T27" fmla="*/ 2147483647 h 373"/>
              <a:gd name="T28" fmla="*/ 2147483647 w 109"/>
              <a:gd name="T29" fmla="*/ 2147483647 h 373"/>
              <a:gd name="T30" fmla="*/ 2147483647 w 109"/>
              <a:gd name="T31" fmla="*/ 2147483647 h 373"/>
              <a:gd name="T32" fmla="*/ 2147483647 w 109"/>
              <a:gd name="T33" fmla="*/ 2147483647 h 373"/>
              <a:gd name="T34" fmla="*/ 2147483647 w 109"/>
              <a:gd name="T35" fmla="*/ 2147483647 h 373"/>
              <a:gd name="T36" fmla="*/ 2147483647 w 109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2" name="Freeform 135">
            <a:extLst>
              <a:ext uri="{FF2B5EF4-FFF2-40B4-BE49-F238E27FC236}">
                <a16:creationId xmlns:a16="http://schemas.microsoft.com/office/drawing/2014/main" id="{D7581B44-0DCD-4C09-B015-799000A35ADF}"/>
              </a:ext>
            </a:extLst>
          </p:cNvPr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7 w 75"/>
              <a:gd name="T1" fmla="*/ 2147483647 h 216"/>
              <a:gd name="T2" fmla="*/ 2147483647 w 75"/>
              <a:gd name="T3" fmla="*/ 2147483647 h 216"/>
              <a:gd name="T4" fmla="*/ 2147483647 w 75"/>
              <a:gd name="T5" fmla="*/ 2147483647 h 216"/>
              <a:gd name="T6" fmla="*/ 2147483647 w 75"/>
              <a:gd name="T7" fmla="*/ 2147483647 h 216"/>
              <a:gd name="T8" fmla="*/ 2147483647 w 75"/>
              <a:gd name="T9" fmla="*/ 0 h 216"/>
              <a:gd name="T10" fmla="*/ 2147483647 w 75"/>
              <a:gd name="T11" fmla="*/ 0 h 216"/>
              <a:gd name="T12" fmla="*/ 2147483647 w 75"/>
              <a:gd name="T13" fmla="*/ 2147483647 h 216"/>
              <a:gd name="T14" fmla="*/ 2147483647 w 75"/>
              <a:gd name="T15" fmla="*/ 2147483647 h 216"/>
              <a:gd name="T16" fmla="*/ 0 w 75"/>
              <a:gd name="T17" fmla="*/ 2147483647 h 216"/>
              <a:gd name="T18" fmla="*/ 0 w 75"/>
              <a:gd name="T19" fmla="*/ 2147483647 h 216"/>
              <a:gd name="T20" fmla="*/ 2147483647 w 75"/>
              <a:gd name="T21" fmla="*/ 2147483647 h 216"/>
              <a:gd name="T22" fmla="*/ 2147483647 w 75"/>
              <a:gd name="T23" fmla="*/ 2147483647 h 216"/>
              <a:gd name="T24" fmla="*/ 2147483647 w 75"/>
              <a:gd name="T25" fmla="*/ 2147483647 h 216"/>
              <a:gd name="T26" fmla="*/ 2147483647 w 75"/>
              <a:gd name="T27" fmla="*/ 2147483647 h 216"/>
              <a:gd name="T28" fmla="*/ 2147483647 w 75"/>
              <a:gd name="T29" fmla="*/ 2147483647 h 216"/>
              <a:gd name="T30" fmla="*/ 2147483647 w 75"/>
              <a:gd name="T31" fmla="*/ 2147483647 h 216"/>
              <a:gd name="T32" fmla="*/ 2147483647 w 75"/>
              <a:gd name="T33" fmla="*/ 2147483647 h 216"/>
              <a:gd name="T34" fmla="*/ 2147483647 w 75"/>
              <a:gd name="T35" fmla="*/ 2147483647 h 216"/>
              <a:gd name="T36" fmla="*/ 2147483647 w 75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3" name="Freeform 136">
            <a:extLst>
              <a:ext uri="{FF2B5EF4-FFF2-40B4-BE49-F238E27FC236}">
                <a16:creationId xmlns:a16="http://schemas.microsoft.com/office/drawing/2014/main" id="{D161A6E9-119A-480D-9653-2669152856D7}"/>
              </a:ext>
            </a:extLst>
          </p:cNvPr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2147483647 h 111"/>
              <a:gd name="T20" fmla="*/ 2147483647 w 110"/>
              <a:gd name="T21" fmla="*/ 2147483647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0 h 111"/>
              <a:gd name="T34" fmla="*/ 2147483647 w 110"/>
              <a:gd name="T35" fmla="*/ 2147483647 h 111"/>
              <a:gd name="T36" fmla="*/ 2147483647 w 110"/>
              <a:gd name="T37" fmla="*/ 2147483647 h 111"/>
              <a:gd name="T38" fmla="*/ 2147483647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0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4" name="Freeform 137">
            <a:extLst>
              <a:ext uri="{FF2B5EF4-FFF2-40B4-BE49-F238E27FC236}">
                <a16:creationId xmlns:a16="http://schemas.microsoft.com/office/drawing/2014/main" id="{A2C31815-95B5-4107-A405-3105DB3D40FA}"/>
              </a:ext>
            </a:extLst>
          </p:cNvPr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5" name="Freeform 138">
            <a:extLst>
              <a:ext uri="{FF2B5EF4-FFF2-40B4-BE49-F238E27FC236}">
                <a16:creationId xmlns:a16="http://schemas.microsoft.com/office/drawing/2014/main" id="{6EE59F6E-319F-4B63-BCFF-CF31AFAA092E}"/>
              </a:ext>
            </a:extLst>
          </p:cNvPr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Freeform 139">
            <a:extLst>
              <a:ext uri="{FF2B5EF4-FFF2-40B4-BE49-F238E27FC236}">
                <a16:creationId xmlns:a16="http://schemas.microsoft.com/office/drawing/2014/main" id="{ABDE9EE9-5ADD-4ADB-B56B-A6E79680DCA8}"/>
              </a:ext>
            </a:extLst>
          </p:cNvPr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7 w 156"/>
              <a:gd name="T1" fmla="*/ 2147483647 h 752"/>
              <a:gd name="T2" fmla="*/ 2147483647 w 156"/>
              <a:gd name="T3" fmla="*/ 2147483647 h 752"/>
              <a:gd name="T4" fmla="*/ 2147483647 w 156"/>
              <a:gd name="T5" fmla="*/ 2147483647 h 752"/>
              <a:gd name="T6" fmla="*/ 2147483647 w 156"/>
              <a:gd name="T7" fmla="*/ 2147483647 h 752"/>
              <a:gd name="T8" fmla="*/ 2147483647 w 156"/>
              <a:gd name="T9" fmla="*/ 2147483647 h 752"/>
              <a:gd name="T10" fmla="*/ 0 w 156"/>
              <a:gd name="T11" fmla="*/ 2147483647 h 752"/>
              <a:gd name="T12" fmla="*/ 2147483647 w 156"/>
              <a:gd name="T13" fmla="*/ 2147483647 h 752"/>
              <a:gd name="T14" fmla="*/ 2147483647 w 156"/>
              <a:gd name="T15" fmla="*/ 2147483647 h 752"/>
              <a:gd name="T16" fmla="*/ 2147483647 w 156"/>
              <a:gd name="T17" fmla="*/ 2147483647 h 752"/>
              <a:gd name="T18" fmla="*/ 2147483647 w 156"/>
              <a:gd name="T19" fmla="*/ 2147483647 h 752"/>
              <a:gd name="T20" fmla="*/ 2147483647 w 156"/>
              <a:gd name="T21" fmla="*/ 2147483647 h 752"/>
              <a:gd name="T22" fmla="*/ 2147483647 w 156"/>
              <a:gd name="T23" fmla="*/ 2147483647 h 752"/>
              <a:gd name="T24" fmla="*/ 2147483647 w 156"/>
              <a:gd name="T25" fmla="*/ 2147483647 h 752"/>
              <a:gd name="T26" fmla="*/ 2147483647 w 156"/>
              <a:gd name="T27" fmla="*/ 2147483647 h 752"/>
              <a:gd name="T28" fmla="*/ 2147483647 w 156"/>
              <a:gd name="T29" fmla="*/ 2147483647 h 752"/>
              <a:gd name="T30" fmla="*/ 2147483647 w 156"/>
              <a:gd name="T31" fmla="*/ 2147483647 h 752"/>
              <a:gd name="T32" fmla="*/ 2147483647 w 156"/>
              <a:gd name="T33" fmla="*/ 2147483647 h 752"/>
              <a:gd name="T34" fmla="*/ 2147483647 w 156"/>
              <a:gd name="T35" fmla="*/ 2147483647 h 752"/>
              <a:gd name="T36" fmla="*/ 2147483647 w 156"/>
              <a:gd name="T37" fmla="*/ 2147483647 h 752"/>
              <a:gd name="T38" fmla="*/ 2147483647 w 156"/>
              <a:gd name="T39" fmla="*/ 2147483647 h 752"/>
              <a:gd name="T40" fmla="*/ 2147483647 w 156"/>
              <a:gd name="T41" fmla="*/ 2147483647 h 752"/>
              <a:gd name="T42" fmla="*/ 2147483647 w 156"/>
              <a:gd name="T43" fmla="*/ 0 h 752"/>
              <a:gd name="T44" fmla="*/ 2147483647 w 156"/>
              <a:gd name="T45" fmla="*/ 0 h 752"/>
              <a:gd name="T46" fmla="*/ 2147483647 w 156"/>
              <a:gd name="T47" fmla="*/ 2147483647 h 752"/>
              <a:gd name="T48" fmla="*/ 2147483647 w 156"/>
              <a:gd name="T49" fmla="*/ 2147483647 h 752"/>
              <a:gd name="T50" fmla="*/ 2147483647 w 156"/>
              <a:gd name="T51" fmla="*/ 2147483647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7" name="Freeform 140">
            <a:extLst>
              <a:ext uri="{FF2B5EF4-FFF2-40B4-BE49-F238E27FC236}">
                <a16:creationId xmlns:a16="http://schemas.microsoft.com/office/drawing/2014/main" id="{724FD503-08F2-4F69-9B31-97593BE565CF}"/>
              </a:ext>
            </a:extLst>
          </p:cNvPr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7 w 212"/>
              <a:gd name="T1" fmla="*/ 2147483647 h 839"/>
              <a:gd name="T2" fmla="*/ 2147483647 w 212"/>
              <a:gd name="T3" fmla="*/ 2147483647 h 839"/>
              <a:gd name="T4" fmla="*/ 2147483647 w 212"/>
              <a:gd name="T5" fmla="*/ 2147483647 h 839"/>
              <a:gd name="T6" fmla="*/ 2147483647 w 212"/>
              <a:gd name="T7" fmla="*/ 2147483647 h 839"/>
              <a:gd name="T8" fmla="*/ 2147483647 w 212"/>
              <a:gd name="T9" fmla="*/ 2147483647 h 839"/>
              <a:gd name="T10" fmla="*/ 2147483647 w 212"/>
              <a:gd name="T11" fmla="*/ 2147483647 h 839"/>
              <a:gd name="T12" fmla="*/ 2147483647 w 212"/>
              <a:gd name="T13" fmla="*/ 2147483647 h 839"/>
              <a:gd name="T14" fmla="*/ 2147483647 w 212"/>
              <a:gd name="T15" fmla="*/ 2147483647 h 839"/>
              <a:gd name="T16" fmla="*/ 2147483647 w 212"/>
              <a:gd name="T17" fmla="*/ 2147483647 h 839"/>
              <a:gd name="T18" fmla="*/ 2147483647 w 212"/>
              <a:gd name="T19" fmla="*/ 2147483647 h 839"/>
              <a:gd name="T20" fmla="*/ 2147483647 w 212"/>
              <a:gd name="T21" fmla="*/ 2147483647 h 839"/>
              <a:gd name="T22" fmla="*/ 2147483647 w 212"/>
              <a:gd name="T23" fmla="*/ 2147483647 h 839"/>
              <a:gd name="T24" fmla="*/ 2147483647 w 212"/>
              <a:gd name="T25" fmla="*/ 2147483647 h 839"/>
              <a:gd name="T26" fmla="*/ 2147483647 w 212"/>
              <a:gd name="T27" fmla="*/ 2147483647 h 839"/>
              <a:gd name="T28" fmla="*/ 0 w 212"/>
              <a:gd name="T29" fmla="*/ 2147483647 h 839"/>
              <a:gd name="T30" fmla="*/ 2147483647 w 212"/>
              <a:gd name="T31" fmla="*/ 2147483647 h 839"/>
              <a:gd name="T32" fmla="*/ 2147483647 w 212"/>
              <a:gd name="T33" fmla="*/ 2147483647 h 839"/>
              <a:gd name="T34" fmla="*/ 2147483647 w 212"/>
              <a:gd name="T35" fmla="*/ 0 h 839"/>
              <a:gd name="T36" fmla="*/ 2147483647 w 212"/>
              <a:gd name="T37" fmla="*/ 2147483647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Freeform 141">
            <a:extLst>
              <a:ext uri="{FF2B5EF4-FFF2-40B4-BE49-F238E27FC236}">
                <a16:creationId xmlns:a16="http://schemas.microsoft.com/office/drawing/2014/main" id="{C7543D8E-87A6-4C41-A045-1A38D1E91E50}"/>
              </a:ext>
            </a:extLst>
          </p:cNvPr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7 w 137"/>
              <a:gd name="T1" fmla="*/ 2147483647 h 656"/>
              <a:gd name="T2" fmla="*/ 2147483647 w 137"/>
              <a:gd name="T3" fmla="*/ 2147483647 h 656"/>
              <a:gd name="T4" fmla="*/ 2147483647 w 137"/>
              <a:gd name="T5" fmla="*/ 2147483647 h 656"/>
              <a:gd name="T6" fmla="*/ 2147483647 w 137"/>
              <a:gd name="T7" fmla="*/ 2147483647 h 656"/>
              <a:gd name="T8" fmla="*/ 2147483647 w 137"/>
              <a:gd name="T9" fmla="*/ 2147483647 h 656"/>
              <a:gd name="T10" fmla="*/ 0 w 137"/>
              <a:gd name="T11" fmla="*/ 2147483647 h 656"/>
              <a:gd name="T12" fmla="*/ 2147483647 w 137"/>
              <a:gd name="T13" fmla="*/ 2147483647 h 656"/>
              <a:gd name="T14" fmla="*/ 2147483647 w 137"/>
              <a:gd name="T15" fmla="*/ 2147483647 h 656"/>
              <a:gd name="T16" fmla="*/ 2147483647 w 137"/>
              <a:gd name="T17" fmla="*/ 2147483647 h 656"/>
              <a:gd name="T18" fmla="*/ 2147483647 w 137"/>
              <a:gd name="T19" fmla="*/ 2147483647 h 656"/>
              <a:gd name="T20" fmla="*/ 2147483647 w 137"/>
              <a:gd name="T21" fmla="*/ 2147483647 h 656"/>
              <a:gd name="T22" fmla="*/ 2147483647 w 137"/>
              <a:gd name="T23" fmla="*/ 2147483647 h 656"/>
              <a:gd name="T24" fmla="*/ 2147483647 w 137"/>
              <a:gd name="T25" fmla="*/ 2147483647 h 656"/>
              <a:gd name="T26" fmla="*/ 2147483647 w 137"/>
              <a:gd name="T27" fmla="*/ 2147483647 h 656"/>
              <a:gd name="T28" fmla="*/ 2147483647 w 137"/>
              <a:gd name="T29" fmla="*/ 2147483647 h 656"/>
              <a:gd name="T30" fmla="*/ 2147483647 w 137"/>
              <a:gd name="T31" fmla="*/ 2147483647 h 656"/>
              <a:gd name="T32" fmla="*/ 2147483647 w 137"/>
              <a:gd name="T33" fmla="*/ 2147483647 h 656"/>
              <a:gd name="T34" fmla="*/ 2147483647 w 137"/>
              <a:gd name="T35" fmla="*/ 2147483647 h 656"/>
              <a:gd name="T36" fmla="*/ 2147483647 w 137"/>
              <a:gd name="T37" fmla="*/ 2147483647 h 656"/>
              <a:gd name="T38" fmla="*/ 2147483647 w 137"/>
              <a:gd name="T39" fmla="*/ 2147483647 h 656"/>
              <a:gd name="T40" fmla="*/ 2147483647 w 137"/>
              <a:gd name="T41" fmla="*/ 2147483647 h 656"/>
              <a:gd name="T42" fmla="*/ 2147483647 w 137"/>
              <a:gd name="T43" fmla="*/ 0 h 656"/>
              <a:gd name="T44" fmla="*/ 2147483647 w 137"/>
              <a:gd name="T45" fmla="*/ 0 h 656"/>
              <a:gd name="T46" fmla="*/ 2147483647 w 137"/>
              <a:gd name="T47" fmla="*/ 2147483647 h 656"/>
              <a:gd name="T48" fmla="*/ 2147483647 w 137"/>
              <a:gd name="T49" fmla="*/ 2147483647 h 656"/>
              <a:gd name="T50" fmla="*/ 2147483647 w 137"/>
              <a:gd name="T51" fmla="*/ 2147483647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9" name="Freeform 142">
            <a:extLst>
              <a:ext uri="{FF2B5EF4-FFF2-40B4-BE49-F238E27FC236}">
                <a16:creationId xmlns:a16="http://schemas.microsoft.com/office/drawing/2014/main" id="{0A965B20-9CFE-4273-B993-2D52359C3587}"/>
              </a:ext>
            </a:extLst>
          </p:cNvPr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7 w 116"/>
              <a:gd name="T1" fmla="*/ 2147483647 h 560"/>
              <a:gd name="T2" fmla="*/ 2147483647 w 116"/>
              <a:gd name="T3" fmla="*/ 2147483647 h 560"/>
              <a:gd name="T4" fmla="*/ 2147483647 w 116"/>
              <a:gd name="T5" fmla="*/ 2147483647 h 560"/>
              <a:gd name="T6" fmla="*/ 2147483647 w 116"/>
              <a:gd name="T7" fmla="*/ 2147483647 h 560"/>
              <a:gd name="T8" fmla="*/ 2147483647 w 116"/>
              <a:gd name="T9" fmla="*/ 2147483647 h 560"/>
              <a:gd name="T10" fmla="*/ 0 w 116"/>
              <a:gd name="T11" fmla="*/ 2147483647 h 560"/>
              <a:gd name="T12" fmla="*/ 2147483647 w 116"/>
              <a:gd name="T13" fmla="*/ 2147483647 h 560"/>
              <a:gd name="T14" fmla="*/ 2147483647 w 116"/>
              <a:gd name="T15" fmla="*/ 2147483647 h 560"/>
              <a:gd name="T16" fmla="*/ 2147483647 w 116"/>
              <a:gd name="T17" fmla="*/ 2147483647 h 560"/>
              <a:gd name="T18" fmla="*/ 2147483647 w 116"/>
              <a:gd name="T19" fmla="*/ 2147483647 h 560"/>
              <a:gd name="T20" fmla="*/ 2147483647 w 116"/>
              <a:gd name="T21" fmla="*/ 2147483647 h 560"/>
              <a:gd name="T22" fmla="*/ 2147483647 w 116"/>
              <a:gd name="T23" fmla="*/ 2147483647 h 560"/>
              <a:gd name="T24" fmla="*/ 2147483647 w 116"/>
              <a:gd name="T25" fmla="*/ 2147483647 h 560"/>
              <a:gd name="T26" fmla="*/ 2147483647 w 116"/>
              <a:gd name="T27" fmla="*/ 2147483647 h 560"/>
              <a:gd name="T28" fmla="*/ 2147483647 w 116"/>
              <a:gd name="T29" fmla="*/ 2147483647 h 560"/>
              <a:gd name="T30" fmla="*/ 2147483647 w 116"/>
              <a:gd name="T31" fmla="*/ 2147483647 h 560"/>
              <a:gd name="T32" fmla="*/ 2147483647 w 116"/>
              <a:gd name="T33" fmla="*/ 2147483647 h 560"/>
              <a:gd name="T34" fmla="*/ 2147483647 w 116"/>
              <a:gd name="T35" fmla="*/ 2147483647 h 560"/>
              <a:gd name="T36" fmla="*/ 2147483647 w 116"/>
              <a:gd name="T37" fmla="*/ 2147483647 h 560"/>
              <a:gd name="T38" fmla="*/ 2147483647 w 116"/>
              <a:gd name="T39" fmla="*/ 2147483647 h 560"/>
              <a:gd name="T40" fmla="*/ 2147483647 w 116"/>
              <a:gd name="T41" fmla="*/ 2147483647 h 560"/>
              <a:gd name="T42" fmla="*/ 2147483647 w 116"/>
              <a:gd name="T43" fmla="*/ 0 h 560"/>
              <a:gd name="T44" fmla="*/ 2147483647 w 116"/>
              <a:gd name="T45" fmla="*/ 0 h 560"/>
              <a:gd name="T46" fmla="*/ 2147483647 w 116"/>
              <a:gd name="T47" fmla="*/ 2147483647 h 560"/>
              <a:gd name="T48" fmla="*/ 2147483647 w 116"/>
              <a:gd name="T49" fmla="*/ 2147483647 h 560"/>
              <a:gd name="T50" fmla="*/ 2147483647 w 116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0" name="Freeform 143">
            <a:extLst>
              <a:ext uri="{FF2B5EF4-FFF2-40B4-BE49-F238E27FC236}">
                <a16:creationId xmlns:a16="http://schemas.microsoft.com/office/drawing/2014/main" id="{0156C785-FE6D-4A9D-B2E8-468CEF150B97}"/>
              </a:ext>
            </a:extLst>
          </p:cNvPr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7 w 97"/>
              <a:gd name="T1" fmla="*/ 2147483647 h 463"/>
              <a:gd name="T2" fmla="*/ 2147483647 w 97"/>
              <a:gd name="T3" fmla="*/ 2147483647 h 463"/>
              <a:gd name="T4" fmla="*/ 2147483647 w 97"/>
              <a:gd name="T5" fmla="*/ 2147483647 h 463"/>
              <a:gd name="T6" fmla="*/ 2147483647 w 97"/>
              <a:gd name="T7" fmla="*/ 2147483647 h 463"/>
              <a:gd name="T8" fmla="*/ 2147483647 w 97"/>
              <a:gd name="T9" fmla="*/ 2147483647 h 463"/>
              <a:gd name="T10" fmla="*/ 0 w 97"/>
              <a:gd name="T11" fmla="*/ 2147483647 h 463"/>
              <a:gd name="T12" fmla="*/ 0 w 97"/>
              <a:gd name="T13" fmla="*/ 2147483647 h 463"/>
              <a:gd name="T14" fmla="*/ 2147483647 w 97"/>
              <a:gd name="T15" fmla="*/ 2147483647 h 463"/>
              <a:gd name="T16" fmla="*/ 2147483647 w 97"/>
              <a:gd name="T17" fmla="*/ 2147483647 h 463"/>
              <a:gd name="T18" fmla="*/ 2147483647 w 97"/>
              <a:gd name="T19" fmla="*/ 2147483647 h 463"/>
              <a:gd name="T20" fmla="*/ 2147483647 w 97"/>
              <a:gd name="T21" fmla="*/ 2147483647 h 463"/>
              <a:gd name="T22" fmla="*/ 2147483647 w 97"/>
              <a:gd name="T23" fmla="*/ 2147483647 h 463"/>
              <a:gd name="T24" fmla="*/ 2147483647 w 97"/>
              <a:gd name="T25" fmla="*/ 2147483647 h 463"/>
              <a:gd name="T26" fmla="*/ 2147483647 w 97"/>
              <a:gd name="T27" fmla="*/ 2147483647 h 463"/>
              <a:gd name="T28" fmla="*/ 2147483647 w 97"/>
              <a:gd name="T29" fmla="*/ 2147483647 h 463"/>
              <a:gd name="T30" fmla="*/ 2147483647 w 97"/>
              <a:gd name="T31" fmla="*/ 2147483647 h 463"/>
              <a:gd name="T32" fmla="*/ 2147483647 w 97"/>
              <a:gd name="T33" fmla="*/ 2147483647 h 463"/>
              <a:gd name="T34" fmla="*/ 2147483647 w 97"/>
              <a:gd name="T35" fmla="*/ 2147483647 h 463"/>
              <a:gd name="T36" fmla="*/ 2147483647 w 97"/>
              <a:gd name="T37" fmla="*/ 2147483647 h 463"/>
              <a:gd name="T38" fmla="*/ 2147483647 w 97"/>
              <a:gd name="T39" fmla="*/ 2147483647 h 463"/>
              <a:gd name="T40" fmla="*/ 2147483647 w 97"/>
              <a:gd name="T41" fmla="*/ 2147483647 h 463"/>
              <a:gd name="T42" fmla="*/ 2147483647 w 97"/>
              <a:gd name="T43" fmla="*/ 0 h 463"/>
              <a:gd name="T44" fmla="*/ 2147483647 w 97"/>
              <a:gd name="T45" fmla="*/ 0 h 463"/>
              <a:gd name="T46" fmla="*/ 2147483647 w 97"/>
              <a:gd name="T47" fmla="*/ 0 h 463"/>
              <a:gd name="T48" fmla="*/ 2147483647 w 97"/>
              <a:gd name="T49" fmla="*/ 2147483647 h 463"/>
              <a:gd name="T50" fmla="*/ 2147483647 w 97"/>
              <a:gd name="T51" fmla="*/ 2147483647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1" name="Freeform 144">
            <a:extLst>
              <a:ext uri="{FF2B5EF4-FFF2-40B4-BE49-F238E27FC236}">
                <a16:creationId xmlns:a16="http://schemas.microsoft.com/office/drawing/2014/main" id="{79E7DF69-C0A7-4F91-BA42-B8B7758694D3}"/>
              </a:ext>
            </a:extLst>
          </p:cNvPr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7 w 77"/>
              <a:gd name="T1" fmla="*/ 2147483647 h 367"/>
              <a:gd name="T2" fmla="*/ 2147483647 w 77"/>
              <a:gd name="T3" fmla="*/ 2147483647 h 367"/>
              <a:gd name="T4" fmla="*/ 2147483647 w 77"/>
              <a:gd name="T5" fmla="*/ 2147483647 h 367"/>
              <a:gd name="T6" fmla="*/ 2147483647 w 77"/>
              <a:gd name="T7" fmla="*/ 2147483647 h 367"/>
              <a:gd name="T8" fmla="*/ 2147483647 w 77"/>
              <a:gd name="T9" fmla="*/ 2147483647 h 367"/>
              <a:gd name="T10" fmla="*/ 0 w 77"/>
              <a:gd name="T11" fmla="*/ 2147483647 h 367"/>
              <a:gd name="T12" fmla="*/ 0 w 77"/>
              <a:gd name="T13" fmla="*/ 2147483647 h 367"/>
              <a:gd name="T14" fmla="*/ 2147483647 w 77"/>
              <a:gd name="T15" fmla="*/ 2147483647 h 367"/>
              <a:gd name="T16" fmla="*/ 2147483647 w 77"/>
              <a:gd name="T17" fmla="*/ 2147483647 h 367"/>
              <a:gd name="T18" fmla="*/ 2147483647 w 77"/>
              <a:gd name="T19" fmla="*/ 2147483647 h 367"/>
              <a:gd name="T20" fmla="*/ 2147483647 w 77"/>
              <a:gd name="T21" fmla="*/ 2147483647 h 367"/>
              <a:gd name="T22" fmla="*/ 2147483647 w 77"/>
              <a:gd name="T23" fmla="*/ 2147483647 h 367"/>
              <a:gd name="T24" fmla="*/ 2147483647 w 77"/>
              <a:gd name="T25" fmla="*/ 2147483647 h 367"/>
              <a:gd name="T26" fmla="*/ 2147483647 w 77"/>
              <a:gd name="T27" fmla="*/ 2147483647 h 367"/>
              <a:gd name="T28" fmla="*/ 2147483647 w 77"/>
              <a:gd name="T29" fmla="*/ 2147483647 h 367"/>
              <a:gd name="T30" fmla="*/ 2147483647 w 77"/>
              <a:gd name="T31" fmla="*/ 2147483647 h 367"/>
              <a:gd name="T32" fmla="*/ 2147483647 w 77"/>
              <a:gd name="T33" fmla="*/ 2147483647 h 367"/>
              <a:gd name="T34" fmla="*/ 2147483647 w 77"/>
              <a:gd name="T35" fmla="*/ 2147483647 h 367"/>
              <a:gd name="T36" fmla="*/ 2147483647 w 77"/>
              <a:gd name="T37" fmla="*/ 2147483647 h 367"/>
              <a:gd name="T38" fmla="*/ 2147483647 w 77"/>
              <a:gd name="T39" fmla="*/ 2147483647 h 367"/>
              <a:gd name="T40" fmla="*/ 2147483647 w 77"/>
              <a:gd name="T41" fmla="*/ 2147483647 h 367"/>
              <a:gd name="T42" fmla="*/ 2147483647 w 77"/>
              <a:gd name="T43" fmla="*/ 0 h 367"/>
              <a:gd name="T44" fmla="*/ 2147483647 w 77"/>
              <a:gd name="T45" fmla="*/ 0 h 367"/>
              <a:gd name="T46" fmla="*/ 2147483647 w 77"/>
              <a:gd name="T47" fmla="*/ 2147483647 h 367"/>
              <a:gd name="T48" fmla="*/ 2147483647 w 77"/>
              <a:gd name="T49" fmla="*/ 2147483647 h 367"/>
              <a:gd name="T50" fmla="*/ 2147483647 w 77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2" name="Freeform 145">
            <a:extLst>
              <a:ext uri="{FF2B5EF4-FFF2-40B4-BE49-F238E27FC236}">
                <a16:creationId xmlns:a16="http://schemas.microsoft.com/office/drawing/2014/main" id="{3A79F8F3-46DC-4999-A62D-A5950DA3242B}"/>
              </a:ext>
            </a:extLst>
          </p:cNvPr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7 w 56"/>
              <a:gd name="T1" fmla="*/ 2147483647 h 271"/>
              <a:gd name="T2" fmla="*/ 2147483647 w 56"/>
              <a:gd name="T3" fmla="*/ 2147483647 h 271"/>
              <a:gd name="T4" fmla="*/ 2147483647 w 56"/>
              <a:gd name="T5" fmla="*/ 2147483647 h 271"/>
              <a:gd name="T6" fmla="*/ 2147483647 w 56"/>
              <a:gd name="T7" fmla="*/ 2147483647 h 271"/>
              <a:gd name="T8" fmla="*/ 2147483647 w 56"/>
              <a:gd name="T9" fmla="*/ 2147483647 h 271"/>
              <a:gd name="T10" fmla="*/ 0 w 56"/>
              <a:gd name="T11" fmla="*/ 2147483647 h 271"/>
              <a:gd name="T12" fmla="*/ 0 w 56"/>
              <a:gd name="T13" fmla="*/ 2147483647 h 271"/>
              <a:gd name="T14" fmla="*/ 2147483647 w 56"/>
              <a:gd name="T15" fmla="*/ 2147483647 h 271"/>
              <a:gd name="T16" fmla="*/ 2147483647 w 56"/>
              <a:gd name="T17" fmla="*/ 2147483647 h 271"/>
              <a:gd name="T18" fmla="*/ 2147483647 w 56"/>
              <a:gd name="T19" fmla="*/ 2147483647 h 271"/>
              <a:gd name="T20" fmla="*/ 2147483647 w 56"/>
              <a:gd name="T21" fmla="*/ 2147483647 h 271"/>
              <a:gd name="T22" fmla="*/ 2147483647 w 56"/>
              <a:gd name="T23" fmla="*/ 2147483647 h 271"/>
              <a:gd name="T24" fmla="*/ 2147483647 w 56"/>
              <a:gd name="T25" fmla="*/ 2147483647 h 271"/>
              <a:gd name="T26" fmla="*/ 2147483647 w 56"/>
              <a:gd name="T27" fmla="*/ 2147483647 h 271"/>
              <a:gd name="T28" fmla="*/ 2147483647 w 56"/>
              <a:gd name="T29" fmla="*/ 2147483647 h 271"/>
              <a:gd name="T30" fmla="*/ 2147483647 w 56"/>
              <a:gd name="T31" fmla="*/ 2147483647 h 271"/>
              <a:gd name="T32" fmla="*/ 2147483647 w 56"/>
              <a:gd name="T33" fmla="*/ 2147483647 h 271"/>
              <a:gd name="T34" fmla="*/ 2147483647 w 56"/>
              <a:gd name="T35" fmla="*/ 2147483647 h 271"/>
              <a:gd name="T36" fmla="*/ 2147483647 w 56"/>
              <a:gd name="T37" fmla="*/ 2147483647 h 271"/>
              <a:gd name="T38" fmla="*/ 2147483647 w 56"/>
              <a:gd name="T39" fmla="*/ 2147483647 h 271"/>
              <a:gd name="T40" fmla="*/ 2147483647 w 56"/>
              <a:gd name="T41" fmla="*/ 2147483647 h 271"/>
              <a:gd name="T42" fmla="*/ 2147483647 w 56"/>
              <a:gd name="T43" fmla="*/ 0 h 271"/>
              <a:gd name="T44" fmla="*/ 2147483647 w 56"/>
              <a:gd name="T45" fmla="*/ 0 h 271"/>
              <a:gd name="T46" fmla="*/ 2147483647 w 56"/>
              <a:gd name="T47" fmla="*/ 0 h 271"/>
              <a:gd name="T48" fmla="*/ 2147483647 w 56"/>
              <a:gd name="T49" fmla="*/ 2147483647 h 271"/>
              <a:gd name="T50" fmla="*/ 2147483647 w 56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3" name="Freeform 146">
            <a:extLst>
              <a:ext uri="{FF2B5EF4-FFF2-40B4-BE49-F238E27FC236}">
                <a16:creationId xmlns:a16="http://schemas.microsoft.com/office/drawing/2014/main" id="{475BB011-7481-4738-82F5-3DE88222C727}"/>
              </a:ext>
            </a:extLst>
          </p:cNvPr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7 w 186"/>
              <a:gd name="T1" fmla="*/ 2147483647 h 732"/>
              <a:gd name="T2" fmla="*/ 2147483647 w 186"/>
              <a:gd name="T3" fmla="*/ 2147483647 h 732"/>
              <a:gd name="T4" fmla="*/ 2147483647 w 186"/>
              <a:gd name="T5" fmla="*/ 2147483647 h 732"/>
              <a:gd name="T6" fmla="*/ 2147483647 w 186"/>
              <a:gd name="T7" fmla="*/ 2147483647 h 732"/>
              <a:gd name="T8" fmla="*/ 2147483647 w 186"/>
              <a:gd name="T9" fmla="*/ 2147483647 h 732"/>
              <a:gd name="T10" fmla="*/ 2147483647 w 186"/>
              <a:gd name="T11" fmla="*/ 2147483647 h 732"/>
              <a:gd name="T12" fmla="*/ 2147483647 w 186"/>
              <a:gd name="T13" fmla="*/ 2147483647 h 732"/>
              <a:gd name="T14" fmla="*/ 2147483647 w 186"/>
              <a:gd name="T15" fmla="*/ 2147483647 h 732"/>
              <a:gd name="T16" fmla="*/ 2147483647 w 186"/>
              <a:gd name="T17" fmla="*/ 2147483647 h 732"/>
              <a:gd name="T18" fmla="*/ 2147483647 w 186"/>
              <a:gd name="T19" fmla="*/ 2147483647 h 732"/>
              <a:gd name="T20" fmla="*/ 2147483647 w 186"/>
              <a:gd name="T21" fmla="*/ 2147483647 h 732"/>
              <a:gd name="T22" fmla="*/ 2147483647 w 186"/>
              <a:gd name="T23" fmla="*/ 2147483647 h 732"/>
              <a:gd name="T24" fmla="*/ 2147483647 w 186"/>
              <a:gd name="T25" fmla="*/ 2147483647 h 732"/>
              <a:gd name="T26" fmla="*/ 2147483647 w 186"/>
              <a:gd name="T27" fmla="*/ 2147483647 h 732"/>
              <a:gd name="T28" fmla="*/ 0 w 186"/>
              <a:gd name="T29" fmla="*/ 2147483647 h 732"/>
              <a:gd name="T30" fmla="*/ 2147483647 w 186"/>
              <a:gd name="T31" fmla="*/ 2147483647 h 732"/>
              <a:gd name="T32" fmla="*/ 2147483647 w 186"/>
              <a:gd name="T33" fmla="*/ 2147483647 h 732"/>
              <a:gd name="T34" fmla="*/ 2147483647 w 186"/>
              <a:gd name="T35" fmla="*/ 0 h 732"/>
              <a:gd name="T36" fmla="*/ 2147483647 w 186"/>
              <a:gd name="T37" fmla="*/ 2147483647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4" name="Freeform 147">
            <a:extLst>
              <a:ext uri="{FF2B5EF4-FFF2-40B4-BE49-F238E27FC236}">
                <a16:creationId xmlns:a16="http://schemas.microsoft.com/office/drawing/2014/main" id="{32E83C45-FE72-4B91-88C2-B577D9D299D5}"/>
              </a:ext>
            </a:extLst>
          </p:cNvPr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7 w 158"/>
              <a:gd name="T1" fmla="*/ 2147483647 h 625"/>
              <a:gd name="T2" fmla="*/ 2147483647 w 158"/>
              <a:gd name="T3" fmla="*/ 2147483647 h 625"/>
              <a:gd name="T4" fmla="*/ 2147483647 w 158"/>
              <a:gd name="T5" fmla="*/ 2147483647 h 625"/>
              <a:gd name="T6" fmla="*/ 2147483647 w 158"/>
              <a:gd name="T7" fmla="*/ 2147483647 h 625"/>
              <a:gd name="T8" fmla="*/ 2147483647 w 158"/>
              <a:gd name="T9" fmla="*/ 2147483647 h 625"/>
              <a:gd name="T10" fmla="*/ 2147483647 w 158"/>
              <a:gd name="T11" fmla="*/ 2147483647 h 625"/>
              <a:gd name="T12" fmla="*/ 2147483647 w 158"/>
              <a:gd name="T13" fmla="*/ 2147483647 h 625"/>
              <a:gd name="T14" fmla="*/ 2147483647 w 158"/>
              <a:gd name="T15" fmla="*/ 2147483647 h 625"/>
              <a:gd name="T16" fmla="*/ 2147483647 w 158"/>
              <a:gd name="T17" fmla="*/ 2147483647 h 625"/>
              <a:gd name="T18" fmla="*/ 2147483647 w 158"/>
              <a:gd name="T19" fmla="*/ 2147483647 h 625"/>
              <a:gd name="T20" fmla="*/ 2147483647 w 158"/>
              <a:gd name="T21" fmla="*/ 2147483647 h 625"/>
              <a:gd name="T22" fmla="*/ 2147483647 w 158"/>
              <a:gd name="T23" fmla="*/ 2147483647 h 625"/>
              <a:gd name="T24" fmla="*/ 2147483647 w 158"/>
              <a:gd name="T25" fmla="*/ 2147483647 h 625"/>
              <a:gd name="T26" fmla="*/ 2147483647 w 158"/>
              <a:gd name="T27" fmla="*/ 2147483647 h 625"/>
              <a:gd name="T28" fmla="*/ 0 w 158"/>
              <a:gd name="T29" fmla="*/ 2147483647 h 625"/>
              <a:gd name="T30" fmla="*/ 2147483647 w 158"/>
              <a:gd name="T31" fmla="*/ 2147483647 h 625"/>
              <a:gd name="T32" fmla="*/ 2147483647 w 158"/>
              <a:gd name="T33" fmla="*/ 2147483647 h 625"/>
              <a:gd name="T34" fmla="*/ 2147483647 w 158"/>
              <a:gd name="T35" fmla="*/ 0 h 625"/>
              <a:gd name="T36" fmla="*/ 2147483647 w 158"/>
              <a:gd name="T37" fmla="*/ 2147483647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5" name="Freeform 148">
            <a:extLst>
              <a:ext uri="{FF2B5EF4-FFF2-40B4-BE49-F238E27FC236}">
                <a16:creationId xmlns:a16="http://schemas.microsoft.com/office/drawing/2014/main" id="{27F5BA8B-5905-4163-A856-477C9526A720}"/>
              </a:ext>
            </a:extLst>
          </p:cNvPr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7 w 131"/>
              <a:gd name="T1" fmla="*/ 2147483647 h 517"/>
              <a:gd name="T2" fmla="*/ 2147483647 w 131"/>
              <a:gd name="T3" fmla="*/ 2147483647 h 517"/>
              <a:gd name="T4" fmla="*/ 2147483647 w 131"/>
              <a:gd name="T5" fmla="*/ 2147483647 h 517"/>
              <a:gd name="T6" fmla="*/ 2147483647 w 131"/>
              <a:gd name="T7" fmla="*/ 2147483647 h 517"/>
              <a:gd name="T8" fmla="*/ 2147483647 w 131"/>
              <a:gd name="T9" fmla="*/ 2147483647 h 517"/>
              <a:gd name="T10" fmla="*/ 2147483647 w 131"/>
              <a:gd name="T11" fmla="*/ 2147483647 h 517"/>
              <a:gd name="T12" fmla="*/ 2147483647 w 131"/>
              <a:gd name="T13" fmla="*/ 2147483647 h 517"/>
              <a:gd name="T14" fmla="*/ 2147483647 w 131"/>
              <a:gd name="T15" fmla="*/ 2147483647 h 517"/>
              <a:gd name="T16" fmla="*/ 2147483647 w 131"/>
              <a:gd name="T17" fmla="*/ 2147483647 h 517"/>
              <a:gd name="T18" fmla="*/ 2147483647 w 131"/>
              <a:gd name="T19" fmla="*/ 2147483647 h 517"/>
              <a:gd name="T20" fmla="*/ 2147483647 w 131"/>
              <a:gd name="T21" fmla="*/ 2147483647 h 517"/>
              <a:gd name="T22" fmla="*/ 2147483647 w 131"/>
              <a:gd name="T23" fmla="*/ 2147483647 h 517"/>
              <a:gd name="T24" fmla="*/ 2147483647 w 131"/>
              <a:gd name="T25" fmla="*/ 2147483647 h 517"/>
              <a:gd name="T26" fmla="*/ 2147483647 w 131"/>
              <a:gd name="T27" fmla="*/ 2147483647 h 517"/>
              <a:gd name="T28" fmla="*/ 0 w 131"/>
              <a:gd name="T29" fmla="*/ 2147483647 h 517"/>
              <a:gd name="T30" fmla="*/ 2147483647 w 131"/>
              <a:gd name="T31" fmla="*/ 2147483647 h 517"/>
              <a:gd name="T32" fmla="*/ 2147483647 w 131"/>
              <a:gd name="T33" fmla="*/ 2147483647 h 517"/>
              <a:gd name="T34" fmla="*/ 2147483647 w 131"/>
              <a:gd name="T35" fmla="*/ 0 h 517"/>
              <a:gd name="T36" fmla="*/ 2147483647 w 131"/>
              <a:gd name="T37" fmla="*/ 2147483647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6" name="Freeform 149">
            <a:extLst>
              <a:ext uri="{FF2B5EF4-FFF2-40B4-BE49-F238E27FC236}">
                <a16:creationId xmlns:a16="http://schemas.microsoft.com/office/drawing/2014/main" id="{5857B85B-A519-43A5-8467-1570B495B658}"/>
              </a:ext>
            </a:extLst>
          </p:cNvPr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7 w 104"/>
              <a:gd name="T1" fmla="*/ 2147483647 h 411"/>
              <a:gd name="T2" fmla="*/ 2147483647 w 104"/>
              <a:gd name="T3" fmla="*/ 2147483647 h 411"/>
              <a:gd name="T4" fmla="*/ 2147483647 w 104"/>
              <a:gd name="T5" fmla="*/ 2147483647 h 411"/>
              <a:gd name="T6" fmla="*/ 2147483647 w 104"/>
              <a:gd name="T7" fmla="*/ 2147483647 h 411"/>
              <a:gd name="T8" fmla="*/ 2147483647 w 104"/>
              <a:gd name="T9" fmla="*/ 2147483647 h 411"/>
              <a:gd name="T10" fmla="*/ 2147483647 w 104"/>
              <a:gd name="T11" fmla="*/ 2147483647 h 411"/>
              <a:gd name="T12" fmla="*/ 2147483647 w 104"/>
              <a:gd name="T13" fmla="*/ 2147483647 h 411"/>
              <a:gd name="T14" fmla="*/ 2147483647 w 104"/>
              <a:gd name="T15" fmla="*/ 2147483647 h 411"/>
              <a:gd name="T16" fmla="*/ 2147483647 w 104"/>
              <a:gd name="T17" fmla="*/ 2147483647 h 411"/>
              <a:gd name="T18" fmla="*/ 2147483647 w 104"/>
              <a:gd name="T19" fmla="*/ 2147483647 h 411"/>
              <a:gd name="T20" fmla="*/ 2147483647 w 104"/>
              <a:gd name="T21" fmla="*/ 2147483647 h 411"/>
              <a:gd name="T22" fmla="*/ 2147483647 w 104"/>
              <a:gd name="T23" fmla="*/ 2147483647 h 411"/>
              <a:gd name="T24" fmla="*/ 2147483647 w 104"/>
              <a:gd name="T25" fmla="*/ 2147483647 h 411"/>
              <a:gd name="T26" fmla="*/ 2147483647 w 104"/>
              <a:gd name="T27" fmla="*/ 2147483647 h 411"/>
              <a:gd name="T28" fmla="*/ 0 w 104"/>
              <a:gd name="T29" fmla="*/ 2147483647 h 411"/>
              <a:gd name="T30" fmla="*/ 2147483647 w 104"/>
              <a:gd name="T31" fmla="*/ 2147483647 h 411"/>
              <a:gd name="T32" fmla="*/ 2147483647 w 104"/>
              <a:gd name="T33" fmla="*/ 2147483647 h 411"/>
              <a:gd name="T34" fmla="*/ 2147483647 w 104"/>
              <a:gd name="T35" fmla="*/ 0 h 411"/>
              <a:gd name="T36" fmla="*/ 2147483647 w 104"/>
              <a:gd name="T37" fmla="*/ 2147483647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7" name="Freeform 150">
            <a:extLst>
              <a:ext uri="{FF2B5EF4-FFF2-40B4-BE49-F238E27FC236}">
                <a16:creationId xmlns:a16="http://schemas.microsoft.com/office/drawing/2014/main" id="{7B51D9AD-6D7A-4656-9418-8C000F26676C}"/>
              </a:ext>
            </a:extLst>
          </p:cNvPr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7 w 76"/>
              <a:gd name="T1" fmla="*/ 2147483647 h 302"/>
              <a:gd name="T2" fmla="*/ 2147483647 w 76"/>
              <a:gd name="T3" fmla="*/ 2147483647 h 302"/>
              <a:gd name="T4" fmla="*/ 2147483647 w 76"/>
              <a:gd name="T5" fmla="*/ 2147483647 h 302"/>
              <a:gd name="T6" fmla="*/ 2147483647 w 76"/>
              <a:gd name="T7" fmla="*/ 2147483647 h 302"/>
              <a:gd name="T8" fmla="*/ 2147483647 w 76"/>
              <a:gd name="T9" fmla="*/ 2147483647 h 302"/>
              <a:gd name="T10" fmla="*/ 2147483647 w 76"/>
              <a:gd name="T11" fmla="*/ 2147483647 h 302"/>
              <a:gd name="T12" fmla="*/ 2147483647 w 76"/>
              <a:gd name="T13" fmla="*/ 2147483647 h 302"/>
              <a:gd name="T14" fmla="*/ 2147483647 w 76"/>
              <a:gd name="T15" fmla="*/ 2147483647 h 302"/>
              <a:gd name="T16" fmla="*/ 2147483647 w 76"/>
              <a:gd name="T17" fmla="*/ 2147483647 h 302"/>
              <a:gd name="T18" fmla="*/ 2147483647 w 76"/>
              <a:gd name="T19" fmla="*/ 2147483647 h 302"/>
              <a:gd name="T20" fmla="*/ 2147483647 w 76"/>
              <a:gd name="T21" fmla="*/ 2147483647 h 302"/>
              <a:gd name="T22" fmla="*/ 2147483647 w 76"/>
              <a:gd name="T23" fmla="*/ 2147483647 h 302"/>
              <a:gd name="T24" fmla="*/ 2147483647 w 76"/>
              <a:gd name="T25" fmla="*/ 2147483647 h 302"/>
              <a:gd name="T26" fmla="*/ 2147483647 w 76"/>
              <a:gd name="T27" fmla="*/ 2147483647 h 302"/>
              <a:gd name="T28" fmla="*/ 0 w 76"/>
              <a:gd name="T29" fmla="*/ 2147483647 h 302"/>
              <a:gd name="T30" fmla="*/ 2147483647 w 76"/>
              <a:gd name="T31" fmla="*/ 2147483647 h 302"/>
              <a:gd name="T32" fmla="*/ 2147483647 w 76"/>
              <a:gd name="T33" fmla="*/ 2147483647 h 302"/>
              <a:gd name="T34" fmla="*/ 2147483647 w 76"/>
              <a:gd name="T35" fmla="*/ 0 h 302"/>
              <a:gd name="T36" fmla="*/ 2147483647 w 76"/>
              <a:gd name="T37" fmla="*/ 2147483647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8" name="Rectangle 151">
            <a:extLst>
              <a:ext uri="{FF2B5EF4-FFF2-40B4-BE49-F238E27FC236}">
                <a16:creationId xmlns:a16="http://schemas.microsoft.com/office/drawing/2014/main" id="{4F241E5C-38CD-4693-927E-C144582C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89" name="Freeform 152">
            <a:extLst>
              <a:ext uri="{FF2B5EF4-FFF2-40B4-BE49-F238E27FC236}">
                <a16:creationId xmlns:a16="http://schemas.microsoft.com/office/drawing/2014/main" id="{C6DC5B71-420E-49C8-9ABE-1D6EE88BFC3F}"/>
              </a:ext>
            </a:extLst>
          </p:cNvPr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7 w 375"/>
              <a:gd name="T1" fmla="*/ 2147483647 h 440"/>
              <a:gd name="T2" fmla="*/ 2147483647 w 375"/>
              <a:gd name="T3" fmla="*/ 2147483647 h 440"/>
              <a:gd name="T4" fmla="*/ 2147483647 w 375"/>
              <a:gd name="T5" fmla="*/ 2147483647 h 440"/>
              <a:gd name="T6" fmla="*/ 2147483647 w 375"/>
              <a:gd name="T7" fmla="*/ 2147483647 h 440"/>
              <a:gd name="T8" fmla="*/ 2147483647 w 375"/>
              <a:gd name="T9" fmla="*/ 2147483647 h 440"/>
              <a:gd name="T10" fmla="*/ 2147483647 w 375"/>
              <a:gd name="T11" fmla="*/ 2147483647 h 440"/>
              <a:gd name="T12" fmla="*/ 0 w 375"/>
              <a:gd name="T13" fmla="*/ 2147483647 h 440"/>
              <a:gd name="T14" fmla="*/ 2147483647 w 375"/>
              <a:gd name="T15" fmla="*/ 2147483647 h 440"/>
              <a:gd name="T16" fmla="*/ 2147483647 w 375"/>
              <a:gd name="T17" fmla="*/ 2147483647 h 440"/>
              <a:gd name="T18" fmla="*/ 2147483647 w 375"/>
              <a:gd name="T19" fmla="*/ 2147483647 h 440"/>
              <a:gd name="T20" fmla="*/ 2147483647 w 375"/>
              <a:gd name="T21" fmla="*/ 2147483647 h 440"/>
              <a:gd name="T22" fmla="*/ 2147483647 w 375"/>
              <a:gd name="T23" fmla="*/ 2147483647 h 440"/>
              <a:gd name="T24" fmla="*/ 2147483647 w 375"/>
              <a:gd name="T25" fmla="*/ 2147483647 h 440"/>
              <a:gd name="T26" fmla="*/ 2147483647 w 375"/>
              <a:gd name="T27" fmla="*/ 2147483647 h 440"/>
              <a:gd name="T28" fmla="*/ 2147483647 w 375"/>
              <a:gd name="T29" fmla="*/ 2147483647 h 440"/>
              <a:gd name="T30" fmla="*/ 2147483647 w 375"/>
              <a:gd name="T31" fmla="*/ 2147483647 h 440"/>
              <a:gd name="T32" fmla="*/ 2147483647 w 375"/>
              <a:gd name="T33" fmla="*/ 2147483647 h 440"/>
              <a:gd name="T34" fmla="*/ 2147483647 w 375"/>
              <a:gd name="T35" fmla="*/ 2147483647 h 440"/>
              <a:gd name="T36" fmla="*/ 2147483647 w 375"/>
              <a:gd name="T37" fmla="*/ 2147483647 h 440"/>
              <a:gd name="T38" fmla="*/ 2147483647 w 375"/>
              <a:gd name="T39" fmla="*/ 2147483647 h 440"/>
              <a:gd name="T40" fmla="*/ 2147483647 w 375"/>
              <a:gd name="T41" fmla="*/ 2147483647 h 440"/>
              <a:gd name="T42" fmla="*/ 2147483647 w 375"/>
              <a:gd name="T43" fmla="*/ 2147483647 h 440"/>
              <a:gd name="T44" fmla="*/ 2147483647 w 375"/>
              <a:gd name="T45" fmla="*/ 2147483647 h 440"/>
              <a:gd name="T46" fmla="*/ 2147483647 w 375"/>
              <a:gd name="T47" fmla="*/ 2147483647 h 440"/>
              <a:gd name="T48" fmla="*/ 2147483647 w 375"/>
              <a:gd name="T49" fmla="*/ 2147483647 h 440"/>
              <a:gd name="T50" fmla="*/ 2147483647 w 375"/>
              <a:gd name="T51" fmla="*/ 2147483647 h 440"/>
              <a:gd name="T52" fmla="*/ 2147483647 w 375"/>
              <a:gd name="T53" fmla="*/ 2147483647 h 440"/>
              <a:gd name="T54" fmla="*/ 2147483647 w 375"/>
              <a:gd name="T55" fmla="*/ 2147483647 h 440"/>
              <a:gd name="T56" fmla="*/ 2147483647 w 375"/>
              <a:gd name="T57" fmla="*/ 2147483647 h 440"/>
              <a:gd name="T58" fmla="*/ 2147483647 w 375"/>
              <a:gd name="T59" fmla="*/ 2147483647 h 440"/>
              <a:gd name="T60" fmla="*/ 2147483647 w 375"/>
              <a:gd name="T61" fmla="*/ 2147483647 h 440"/>
              <a:gd name="T62" fmla="*/ 2147483647 w 375"/>
              <a:gd name="T63" fmla="*/ 2147483647 h 440"/>
              <a:gd name="T64" fmla="*/ 2147483647 w 375"/>
              <a:gd name="T65" fmla="*/ 2147483647 h 440"/>
              <a:gd name="T66" fmla="*/ 2147483647 w 375"/>
              <a:gd name="T67" fmla="*/ 2147483647 h 440"/>
              <a:gd name="T68" fmla="*/ 2147483647 w 375"/>
              <a:gd name="T69" fmla="*/ 2147483647 h 440"/>
              <a:gd name="T70" fmla="*/ 2147483647 w 375"/>
              <a:gd name="T71" fmla="*/ 2147483647 h 440"/>
              <a:gd name="T72" fmla="*/ 2147483647 w 375"/>
              <a:gd name="T73" fmla="*/ 2147483647 h 440"/>
              <a:gd name="T74" fmla="*/ 2147483647 w 375"/>
              <a:gd name="T75" fmla="*/ 2147483647 h 440"/>
              <a:gd name="T76" fmla="*/ 2147483647 w 375"/>
              <a:gd name="T77" fmla="*/ 2147483647 h 440"/>
              <a:gd name="T78" fmla="*/ 2147483647 w 375"/>
              <a:gd name="T79" fmla="*/ 2147483647 h 440"/>
              <a:gd name="T80" fmla="*/ 2147483647 w 375"/>
              <a:gd name="T81" fmla="*/ 2147483647 h 440"/>
              <a:gd name="T82" fmla="*/ 2147483647 w 375"/>
              <a:gd name="T83" fmla="*/ 0 h 440"/>
              <a:gd name="T84" fmla="*/ 2147483647 w 375"/>
              <a:gd name="T85" fmla="*/ 2147483647 h 440"/>
              <a:gd name="T86" fmla="*/ 2147483647 w 375"/>
              <a:gd name="T87" fmla="*/ 2147483647 h 440"/>
              <a:gd name="T88" fmla="*/ 2147483647 w 375"/>
              <a:gd name="T89" fmla="*/ 2147483647 h 440"/>
              <a:gd name="T90" fmla="*/ 2147483647 w 375"/>
              <a:gd name="T91" fmla="*/ 2147483647 h 440"/>
              <a:gd name="T92" fmla="*/ 2147483647 w 375"/>
              <a:gd name="T93" fmla="*/ 2147483647 h 440"/>
              <a:gd name="T94" fmla="*/ 2147483647 w 375"/>
              <a:gd name="T95" fmla="*/ 2147483647 h 440"/>
              <a:gd name="T96" fmla="*/ 2147483647 w 375"/>
              <a:gd name="T97" fmla="*/ 2147483647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0" name="Freeform 153">
            <a:extLst>
              <a:ext uri="{FF2B5EF4-FFF2-40B4-BE49-F238E27FC236}">
                <a16:creationId xmlns:a16="http://schemas.microsoft.com/office/drawing/2014/main" id="{4C3AE4B5-1ECF-4D1F-A627-CE6FFB5C221E}"/>
              </a:ext>
            </a:extLst>
          </p:cNvPr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1" name="Freeform 154">
            <a:extLst>
              <a:ext uri="{FF2B5EF4-FFF2-40B4-BE49-F238E27FC236}">
                <a16:creationId xmlns:a16="http://schemas.microsoft.com/office/drawing/2014/main" id="{96978162-9C7E-43D4-BAC7-BB04CCCA6E04}"/>
              </a:ext>
            </a:extLst>
          </p:cNvPr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2" name="Freeform 155">
            <a:extLst>
              <a:ext uri="{FF2B5EF4-FFF2-40B4-BE49-F238E27FC236}">
                <a16:creationId xmlns:a16="http://schemas.microsoft.com/office/drawing/2014/main" id="{5047182F-CCAD-454D-AC5C-FD79BEF11488}"/>
              </a:ext>
            </a:extLst>
          </p:cNvPr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7 h 917"/>
              <a:gd name="T4" fmla="*/ 2147483647 w 496"/>
              <a:gd name="T5" fmla="*/ 2147483647 h 917"/>
              <a:gd name="T6" fmla="*/ 2147483647 w 496"/>
              <a:gd name="T7" fmla="*/ 2147483647 h 917"/>
              <a:gd name="T8" fmla="*/ 2147483647 w 496"/>
              <a:gd name="T9" fmla="*/ 2147483647 h 917"/>
              <a:gd name="T10" fmla="*/ 2147483647 w 496"/>
              <a:gd name="T11" fmla="*/ 2147483647 h 917"/>
              <a:gd name="T12" fmla="*/ 2147483647 w 496"/>
              <a:gd name="T13" fmla="*/ 2147483647 h 917"/>
              <a:gd name="T14" fmla="*/ 2147483647 w 496"/>
              <a:gd name="T15" fmla="*/ 2147483647 h 917"/>
              <a:gd name="T16" fmla="*/ 2147483647 w 496"/>
              <a:gd name="T17" fmla="*/ 2147483647 h 917"/>
              <a:gd name="T18" fmla="*/ 2147483647 w 496"/>
              <a:gd name="T19" fmla="*/ 2147483647 h 917"/>
              <a:gd name="T20" fmla="*/ 2147483647 w 496"/>
              <a:gd name="T21" fmla="*/ 2147483647 h 917"/>
              <a:gd name="T22" fmla="*/ 2147483647 w 496"/>
              <a:gd name="T23" fmla="*/ 2147483647 h 917"/>
              <a:gd name="T24" fmla="*/ 2147483647 w 496"/>
              <a:gd name="T25" fmla="*/ 2147483647 h 917"/>
              <a:gd name="T26" fmla="*/ 2147483647 w 496"/>
              <a:gd name="T27" fmla="*/ 2147483647 h 917"/>
              <a:gd name="T28" fmla="*/ 2147483647 w 496"/>
              <a:gd name="T29" fmla="*/ 2147483647 h 917"/>
              <a:gd name="T30" fmla="*/ 2147483647 w 496"/>
              <a:gd name="T31" fmla="*/ 2147483647 h 917"/>
              <a:gd name="T32" fmla="*/ 2147483647 w 496"/>
              <a:gd name="T33" fmla="*/ 2147483647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3" name="Freeform 156">
            <a:extLst>
              <a:ext uri="{FF2B5EF4-FFF2-40B4-BE49-F238E27FC236}">
                <a16:creationId xmlns:a16="http://schemas.microsoft.com/office/drawing/2014/main" id="{9133F3CB-5829-4372-ABA7-5D138A06B19E}"/>
              </a:ext>
            </a:extLst>
          </p:cNvPr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7 h 125"/>
              <a:gd name="T2" fmla="*/ 2147483647 w 638"/>
              <a:gd name="T3" fmla="*/ 2147483647 h 125"/>
              <a:gd name="T4" fmla="*/ 2147483647 w 638"/>
              <a:gd name="T5" fmla="*/ 2147483647 h 125"/>
              <a:gd name="T6" fmla="*/ 2147483647 w 638"/>
              <a:gd name="T7" fmla="*/ 2147483647 h 125"/>
              <a:gd name="T8" fmla="*/ 2147483647 w 638"/>
              <a:gd name="T9" fmla="*/ 2147483647 h 125"/>
              <a:gd name="T10" fmla="*/ 2147483647 w 638"/>
              <a:gd name="T11" fmla="*/ 2147483647 h 125"/>
              <a:gd name="T12" fmla="*/ 2147483647 w 638"/>
              <a:gd name="T13" fmla="*/ 2147483647 h 125"/>
              <a:gd name="T14" fmla="*/ 2147483647 w 638"/>
              <a:gd name="T15" fmla="*/ 2147483647 h 125"/>
              <a:gd name="T16" fmla="*/ 2147483647 w 638"/>
              <a:gd name="T17" fmla="*/ 2147483647 h 125"/>
              <a:gd name="T18" fmla="*/ 2147483647 w 638"/>
              <a:gd name="T19" fmla="*/ 2147483647 h 125"/>
              <a:gd name="T20" fmla="*/ 2147483647 w 638"/>
              <a:gd name="T21" fmla="*/ 2147483647 h 125"/>
              <a:gd name="T22" fmla="*/ 2147483647 w 638"/>
              <a:gd name="T23" fmla="*/ 2147483647 h 125"/>
              <a:gd name="T24" fmla="*/ 2147483647 w 638"/>
              <a:gd name="T25" fmla="*/ 2147483647 h 125"/>
              <a:gd name="T26" fmla="*/ 2147483647 w 638"/>
              <a:gd name="T27" fmla="*/ 2147483647 h 125"/>
              <a:gd name="T28" fmla="*/ 2147483647 w 638"/>
              <a:gd name="T29" fmla="*/ 2147483647 h 125"/>
              <a:gd name="T30" fmla="*/ 2147483647 w 638"/>
              <a:gd name="T31" fmla="*/ 2147483647 h 125"/>
              <a:gd name="T32" fmla="*/ 2147483647 w 638"/>
              <a:gd name="T33" fmla="*/ 2147483647 h 125"/>
              <a:gd name="T34" fmla="*/ 2147483647 w 638"/>
              <a:gd name="T35" fmla="*/ 0 h 125"/>
              <a:gd name="T36" fmla="*/ 2147483647 w 638"/>
              <a:gd name="T37" fmla="*/ 0 h 125"/>
              <a:gd name="T38" fmla="*/ 2147483647 w 638"/>
              <a:gd name="T39" fmla="*/ 0 h 125"/>
              <a:gd name="T40" fmla="*/ 2147483647 w 638"/>
              <a:gd name="T41" fmla="*/ 0 h 125"/>
              <a:gd name="T42" fmla="*/ 2147483647 w 638"/>
              <a:gd name="T43" fmla="*/ 2147483647 h 125"/>
              <a:gd name="T44" fmla="*/ 2147483647 w 638"/>
              <a:gd name="T45" fmla="*/ 2147483647 h 125"/>
              <a:gd name="T46" fmla="*/ 2147483647 w 638"/>
              <a:gd name="T47" fmla="*/ 2147483647 h 125"/>
              <a:gd name="T48" fmla="*/ 2147483647 w 638"/>
              <a:gd name="T49" fmla="*/ 2147483647 h 125"/>
              <a:gd name="T50" fmla="*/ 2147483647 w 638"/>
              <a:gd name="T51" fmla="*/ 2147483647 h 125"/>
              <a:gd name="T52" fmla="*/ 2147483647 w 638"/>
              <a:gd name="T53" fmla="*/ 2147483647 h 125"/>
              <a:gd name="T54" fmla="*/ 2147483647 w 638"/>
              <a:gd name="T55" fmla="*/ 2147483647 h 125"/>
              <a:gd name="T56" fmla="*/ 2147483647 w 638"/>
              <a:gd name="T57" fmla="*/ 2147483647 h 125"/>
              <a:gd name="T58" fmla="*/ 2147483647 w 638"/>
              <a:gd name="T59" fmla="*/ 2147483647 h 125"/>
              <a:gd name="T60" fmla="*/ 2147483647 w 638"/>
              <a:gd name="T61" fmla="*/ 2147483647 h 125"/>
              <a:gd name="T62" fmla="*/ 2147483647 w 638"/>
              <a:gd name="T63" fmla="*/ 2147483647 h 125"/>
              <a:gd name="T64" fmla="*/ 2147483647 w 638"/>
              <a:gd name="T65" fmla="*/ 2147483647 h 125"/>
              <a:gd name="T66" fmla="*/ 0 w 638"/>
              <a:gd name="T67" fmla="*/ 2147483647 h 125"/>
              <a:gd name="T68" fmla="*/ 0 w 638"/>
              <a:gd name="T69" fmla="*/ 2147483647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4" name="Freeform 157">
            <a:extLst>
              <a:ext uri="{FF2B5EF4-FFF2-40B4-BE49-F238E27FC236}">
                <a16:creationId xmlns:a16="http://schemas.microsoft.com/office/drawing/2014/main" id="{1EE1D736-21CC-4A7F-97B3-4B764B2E3969}"/>
              </a:ext>
            </a:extLst>
          </p:cNvPr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7 w 1075"/>
              <a:gd name="T1" fmla="*/ 2147483647 h 356"/>
              <a:gd name="T2" fmla="*/ 2147483647 w 1075"/>
              <a:gd name="T3" fmla="*/ 2147483647 h 356"/>
              <a:gd name="T4" fmla="*/ 2147483647 w 1075"/>
              <a:gd name="T5" fmla="*/ 2147483647 h 356"/>
              <a:gd name="T6" fmla="*/ 2147483647 w 1075"/>
              <a:gd name="T7" fmla="*/ 2147483647 h 356"/>
              <a:gd name="T8" fmla="*/ 2147483647 w 1075"/>
              <a:gd name="T9" fmla="*/ 2147483647 h 356"/>
              <a:gd name="T10" fmla="*/ 2147483647 w 1075"/>
              <a:gd name="T11" fmla="*/ 2147483647 h 356"/>
              <a:gd name="T12" fmla="*/ 2147483647 w 1075"/>
              <a:gd name="T13" fmla="*/ 2147483647 h 356"/>
              <a:gd name="T14" fmla="*/ 2147483647 w 1075"/>
              <a:gd name="T15" fmla="*/ 2147483647 h 356"/>
              <a:gd name="T16" fmla="*/ 2147483647 w 1075"/>
              <a:gd name="T17" fmla="*/ 2147483647 h 356"/>
              <a:gd name="T18" fmla="*/ 2147483647 w 1075"/>
              <a:gd name="T19" fmla="*/ 2147483647 h 356"/>
              <a:gd name="T20" fmla="*/ 2147483647 w 1075"/>
              <a:gd name="T21" fmla="*/ 2147483647 h 356"/>
              <a:gd name="T22" fmla="*/ 2147483647 w 1075"/>
              <a:gd name="T23" fmla="*/ 2147483647 h 356"/>
              <a:gd name="T24" fmla="*/ 2147483647 w 1075"/>
              <a:gd name="T25" fmla="*/ 2147483647 h 356"/>
              <a:gd name="T26" fmla="*/ 2147483647 w 1075"/>
              <a:gd name="T27" fmla="*/ 2147483647 h 356"/>
              <a:gd name="T28" fmla="*/ 2147483647 w 1075"/>
              <a:gd name="T29" fmla="*/ 2147483647 h 356"/>
              <a:gd name="T30" fmla="*/ 2147483647 w 1075"/>
              <a:gd name="T31" fmla="*/ 2147483647 h 356"/>
              <a:gd name="T32" fmla="*/ 2147483647 w 1075"/>
              <a:gd name="T33" fmla="*/ 2147483647 h 356"/>
              <a:gd name="T34" fmla="*/ 0 w 1075"/>
              <a:gd name="T35" fmla="*/ 2147483647 h 356"/>
              <a:gd name="T36" fmla="*/ 2147483647 w 1075"/>
              <a:gd name="T37" fmla="*/ 0 h 356"/>
              <a:gd name="T38" fmla="*/ 2147483647 w 1075"/>
              <a:gd name="T39" fmla="*/ 2147483647 h 356"/>
              <a:gd name="T40" fmla="*/ 2147483647 w 1075"/>
              <a:gd name="T41" fmla="*/ 2147483647 h 356"/>
              <a:gd name="T42" fmla="*/ 2147483647 w 1075"/>
              <a:gd name="T43" fmla="*/ 2147483647 h 356"/>
              <a:gd name="T44" fmla="*/ 2147483647 w 1075"/>
              <a:gd name="T45" fmla="*/ 2147483647 h 356"/>
              <a:gd name="T46" fmla="*/ 2147483647 w 1075"/>
              <a:gd name="T47" fmla="*/ 2147483647 h 356"/>
              <a:gd name="T48" fmla="*/ 2147483647 w 1075"/>
              <a:gd name="T49" fmla="*/ 2147483647 h 356"/>
              <a:gd name="T50" fmla="*/ 2147483647 w 1075"/>
              <a:gd name="T51" fmla="*/ 2147483647 h 356"/>
              <a:gd name="T52" fmla="*/ 2147483647 w 1075"/>
              <a:gd name="T53" fmla="*/ 2147483647 h 356"/>
              <a:gd name="T54" fmla="*/ 2147483647 w 1075"/>
              <a:gd name="T55" fmla="*/ 2147483647 h 356"/>
              <a:gd name="T56" fmla="*/ 2147483647 w 1075"/>
              <a:gd name="T57" fmla="*/ 2147483647 h 356"/>
              <a:gd name="T58" fmla="*/ 2147483647 w 1075"/>
              <a:gd name="T59" fmla="*/ 2147483647 h 356"/>
              <a:gd name="T60" fmla="*/ 2147483647 w 1075"/>
              <a:gd name="T61" fmla="*/ 2147483647 h 356"/>
              <a:gd name="T62" fmla="*/ 2147483647 w 1075"/>
              <a:gd name="T63" fmla="*/ 2147483647 h 356"/>
              <a:gd name="T64" fmla="*/ 2147483647 w 1075"/>
              <a:gd name="T65" fmla="*/ 2147483647 h 356"/>
              <a:gd name="T66" fmla="*/ 2147483647 w 1075"/>
              <a:gd name="T67" fmla="*/ 2147483647 h 356"/>
              <a:gd name="T68" fmla="*/ 2147483647 w 1075"/>
              <a:gd name="T69" fmla="*/ 2147483647 h 356"/>
              <a:gd name="T70" fmla="*/ 2147483647 w 1075"/>
              <a:gd name="T71" fmla="*/ 2147483647 h 356"/>
              <a:gd name="T72" fmla="*/ 2147483647 w 1075"/>
              <a:gd name="T73" fmla="*/ 2147483647 h 356"/>
              <a:gd name="T74" fmla="*/ 2147483647 w 1075"/>
              <a:gd name="T75" fmla="*/ 2147483647 h 356"/>
              <a:gd name="T76" fmla="*/ 2147483647 w 1075"/>
              <a:gd name="T77" fmla="*/ 2147483647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5" name="Freeform 158">
            <a:extLst>
              <a:ext uri="{FF2B5EF4-FFF2-40B4-BE49-F238E27FC236}">
                <a16:creationId xmlns:a16="http://schemas.microsoft.com/office/drawing/2014/main" id="{912C7CED-A5B0-42E7-9C58-91E52ABEF0B7}"/>
              </a:ext>
            </a:extLst>
          </p:cNvPr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7 w 1095"/>
              <a:gd name="T3" fmla="*/ 2147483647 h 319"/>
              <a:gd name="T4" fmla="*/ 2147483647 w 1095"/>
              <a:gd name="T5" fmla="*/ 2147483647 h 319"/>
              <a:gd name="T6" fmla="*/ 2147483647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6" name="Freeform 159">
            <a:extLst>
              <a:ext uri="{FF2B5EF4-FFF2-40B4-BE49-F238E27FC236}">
                <a16:creationId xmlns:a16="http://schemas.microsoft.com/office/drawing/2014/main" id="{44751FA9-BDCA-48F5-B290-C2D53FDCF7DC}"/>
              </a:ext>
            </a:extLst>
          </p:cNvPr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7 h 285"/>
              <a:gd name="T2" fmla="*/ 2147483647 w 1082"/>
              <a:gd name="T3" fmla="*/ 2147483647 h 285"/>
              <a:gd name="T4" fmla="*/ 2147483647 w 1082"/>
              <a:gd name="T5" fmla="*/ 2147483647 h 285"/>
              <a:gd name="T6" fmla="*/ 2147483647 w 1082"/>
              <a:gd name="T7" fmla="*/ 0 h 285"/>
              <a:gd name="T8" fmla="*/ 0 w 108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7" name="Freeform 160">
            <a:extLst>
              <a:ext uri="{FF2B5EF4-FFF2-40B4-BE49-F238E27FC236}">
                <a16:creationId xmlns:a16="http://schemas.microsoft.com/office/drawing/2014/main" id="{CC8E1B6B-CC62-4C67-9CB2-6638B72DBB06}"/>
              </a:ext>
            </a:extLst>
          </p:cNvPr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7 w 1087"/>
              <a:gd name="T3" fmla="*/ 2147483647 h 315"/>
              <a:gd name="T4" fmla="*/ 2147483647 w 1087"/>
              <a:gd name="T5" fmla="*/ 2147483647 h 315"/>
              <a:gd name="T6" fmla="*/ 2147483647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8" name="Group 161">
            <a:extLst>
              <a:ext uri="{FF2B5EF4-FFF2-40B4-BE49-F238E27FC236}">
                <a16:creationId xmlns:a16="http://schemas.microsoft.com/office/drawing/2014/main" id="{2A9FE7B7-5206-4C8E-998F-DD7A956DC1CE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12961" name="Rectangle 162">
              <a:extLst>
                <a:ext uri="{FF2B5EF4-FFF2-40B4-BE49-F238E27FC236}">
                  <a16:creationId xmlns:a16="http://schemas.microsoft.com/office/drawing/2014/main" id="{5A85341D-3AF0-4E95-AC90-6D8E3F64B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2" name="Rectangle 163">
              <a:extLst>
                <a:ext uri="{FF2B5EF4-FFF2-40B4-BE49-F238E27FC236}">
                  <a16:creationId xmlns:a16="http://schemas.microsoft.com/office/drawing/2014/main" id="{B391C426-F291-45B2-8AB5-D7EFD31B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3" name="Line 164">
              <a:extLst>
                <a:ext uri="{FF2B5EF4-FFF2-40B4-BE49-F238E27FC236}">
                  <a16:creationId xmlns:a16="http://schemas.microsoft.com/office/drawing/2014/main" id="{69024B25-4263-4842-866B-7FC4C749F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4" name="Line 165">
              <a:extLst>
                <a:ext uri="{FF2B5EF4-FFF2-40B4-BE49-F238E27FC236}">
                  <a16:creationId xmlns:a16="http://schemas.microsoft.com/office/drawing/2014/main" id="{9E3EA5A5-74AC-43A3-B335-ACE4344A5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5" name="Line 166">
              <a:extLst>
                <a:ext uri="{FF2B5EF4-FFF2-40B4-BE49-F238E27FC236}">
                  <a16:creationId xmlns:a16="http://schemas.microsoft.com/office/drawing/2014/main" id="{0908C074-4FDD-4773-8F71-EAEEF7821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6" name="Line 167">
              <a:extLst>
                <a:ext uri="{FF2B5EF4-FFF2-40B4-BE49-F238E27FC236}">
                  <a16:creationId xmlns:a16="http://schemas.microsoft.com/office/drawing/2014/main" id="{5FB0F168-CAC6-42C5-AEDB-636F79305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99" name="Group 208">
            <a:extLst>
              <a:ext uri="{FF2B5EF4-FFF2-40B4-BE49-F238E27FC236}">
                <a16:creationId xmlns:a16="http://schemas.microsoft.com/office/drawing/2014/main" id="{C5F45016-3BA0-44D3-AEE9-093FA7BA9C36}"/>
              </a:ext>
            </a:extLst>
          </p:cNvPr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12955" name="Rectangle 209">
              <a:extLst>
                <a:ext uri="{FF2B5EF4-FFF2-40B4-BE49-F238E27FC236}">
                  <a16:creationId xmlns:a16="http://schemas.microsoft.com/office/drawing/2014/main" id="{C648E1C9-0E3A-4FF0-A94C-AFC3CE312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6" name="Rectangle 210">
              <a:extLst>
                <a:ext uri="{FF2B5EF4-FFF2-40B4-BE49-F238E27FC236}">
                  <a16:creationId xmlns:a16="http://schemas.microsoft.com/office/drawing/2014/main" id="{B3ED0C16-3246-483F-BA49-2B7E5901D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7" name="Line 211">
              <a:extLst>
                <a:ext uri="{FF2B5EF4-FFF2-40B4-BE49-F238E27FC236}">
                  <a16:creationId xmlns:a16="http://schemas.microsoft.com/office/drawing/2014/main" id="{461B4F2E-73EA-4552-8C90-FA66FAEEE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8" name="Line 212">
              <a:extLst>
                <a:ext uri="{FF2B5EF4-FFF2-40B4-BE49-F238E27FC236}">
                  <a16:creationId xmlns:a16="http://schemas.microsoft.com/office/drawing/2014/main" id="{21E9BAA3-7528-400F-B8BB-164C986DF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9" name="Line 213">
              <a:extLst>
                <a:ext uri="{FF2B5EF4-FFF2-40B4-BE49-F238E27FC236}">
                  <a16:creationId xmlns:a16="http://schemas.microsoft.com/office/drawing/2014/main" id="{D62FA871-9FE8-4302-B408-BBD36AC47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0" name="Line 214">
              <a:extLst>
                <a:ext uri="{FF2B5EF4-FFF2-40B4-BE49-F238E27FC236}">
                  <a16:creationId xmlns:a16="http://schemas.microsoft.com/office/drawing/2014/main" id="{FFB3E75D-60CF-4665-9DD9-22101CEAF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0" name="Line 215">
            <a:extLst>
              <a:ext uri="{FF2B5EF4-FFF2-40B4-BE49-F238E27FC236}">
                <a16:creationId xmlns:a16="http://schemas.microsoft.com/office/drawing/2014/main" id="{C735F7FF-B88C-4E00-BBA1-F4F8FBF2A1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1" name="Text Box 216">
            <a:extLst>
              <a:ext uri="{FF2B5EF4-FFF2-40B4-BE49-F238E27FC236}">
                <a16:creationId xmlns:a16="http://schemas.microsoft.com/office/drawing/2014/main" id="{1F486553-5D90-4455-8001-31E7FF23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2" name="Line 217">
            <a:extLst>
              <a:ext uri="{FF2B5EF4-FFF2-40B4-BE49-F238E27FC236}">
                <a16:creationId xmlns:a16="http://schemas.microsoft.com/office/drawing/2014/main" id="{5D58566D-89AC-4E3D-ADA0-10A5A9581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3" name="Line 218">
            <a:extLst>
              <a:ext uri="{FF2B5EF4-FFF2-40B4-BE49-F238E27FC236}">
                <a16:creationId xmlns:a16="http://schemas.microsoft.com/office/drawing/2014/main" id="{9A92E9D4-E9A4-43AD-9C64-B3D2EED1B9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4" name="Group 219">
            <a:extLst>
              <a:ext uri="{FF2B5EF4-FFF2-40B4-BE49-F238E27FC236}">
                <a16:creationId xmlns:a16="http://schemas.microsoft.com/office/drawing/2014/main" id="{C373A261-4897-44D2-B060-4C8626B9BA18}"/>
              </a:ext>
            </a:extLst>
          </p:cNvPr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12933" name="Oval 220">
              <a:extLst>
                <a:ext uri="{FF2B5EF4-FFF2-40B4-BE49-F238E27FC236}">
                  <a16:creationId xmlns:a16="http://schemas.microsoft.com/office/drawing/2014/main" id="{D288587B-3603-4DC1-B310-3757DA8E8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4" name="Line 221">
              <a:extLst>
                <a:ext uri="{FF2B5EF4-FFF2-40B4-BE49-F238E27FC236}">
                  <a16:creationId xmlns:a16="http://schemas.microsoft.com/office/drawing/2014/main" id="{B3CBA8C2-E3CB-4801-9720-82AFAC79B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5" name="Line 222">
              <a:extLst>
                <a:ext uri="{FF2B5EF4-FFF2-40B4-BE49-F238E27FC236}">
                  <a16:creationId xmlns:a16="http://schemas.microsoft.com/office/drawing/2014/main" id="{8AC7B6B2-D3BB-404D-B09C-13E020341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6" name="Rectangle 223">
              <a:extLst>
                <a:ext uri="{FF2B5EF4-FFF2-40B4-BE49-F238E27FC236}">
                  <a16:creationId xmlns:a16="http://schemas.microsoft.com/office/drawing/2014/main" id="{540169AE-A68A-4828-A57F-64B9FB12F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37" name="Rectangle 224">
              <a:extLst>
                <a:ext uri="{FF2B5EF4-FFF2-40B4-BE49-F238E27FC236}">
                  <a16:creationId xmlns:a16="http://schemas.microsoft.com/office/drawing/2014/main" id="{9394E7F4-6C76-4A73-A62F-59107FE3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38" name="Oval 225">
              <a:extLst>
                <a:ext uri="{FF2B5EF4-FFF2-40B4-BE49-F238E27FC236}">
                  <a16:creationId xmlns:a16="http://schemas.microsoft.com/office/drawing/2014/main" id="{011F8605-6DB8-4895-A9EE-7D09F0A69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2939" name="Group 226">
              <a:extLst>
                <a:ext uri="{FF2B5EF4-FFF2-40B4-BE49-F238E27FC236}">
                  <a16:creationId xmlns:a16="http://schemas.microsoft.com/office/drawing/2014/main" id="{BB8716C6-EC46-4BA1-AD9F-9F617EA04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2952" name="Line 227">
                <a:extLst>
                  <a:ext uri="{FF2B5EF4-FFF2-40B4-BE49-F238E27FC236}">
                    <a16:creationId xmlns:a16="http://schemas.microsoft.com/office/drawing/2014/main" id="{31D63D19-7D49-475F-840F-94B7AEED8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3" name="Line 228">
                <a:extLst>
                  <a:ext uri="{FF2B5EF4-FFF2-40B4-BE49-F238E27FC236}">
                    <a16:creationId xmlns:a16="http://schemas.microsoft.com/office/drawing/2014/main" id="{DD6ED9D9-B578-417C-B7AE-D2728E2A4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4" name="Line 229">
                <a:extLst>
                  <a:ext uri="{FF2B5EF4-FFF2-40B4-BE49-F238E27FC236}">
                    <a16:creationId xmlns:a16="http://schemas.microsoft.com/office/drawing/2014/main" id="{6C6C4167-4274-40FF-A27C-352BB5464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0" name="Group 230">
              <a:extLst>
                <a:ext uri="{FF2B5EF4-FFF2-40B4-BE49-F238E27FC236}">
                  <a16:creationId xmlns:a16="http://schemas.microsoft.com/office/drawing/2014/main" id="{5AD7D802-607B-4E82-A678-2B9166670AD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2949" name="Line 231">
                <a:extLst>
                  <a:ext uri="{FF2B5EF4-FFF2-40B4-BE49-F238E27FC236}">
                    <a16:creationId xmlns:a16="http://schemas.microsoft.com/office/drawing/2014/main" id="{6CC19C61-0B71-4ED7-B9DC-21E394C21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0" name="Line 232">
                <a:extLst>
                  <a:ext uri="{FF2B5EF4-FFF2-40B4-BE49-F238E27FC236}">
                    <a16:creationId xmlns:a16="http://schemas.microsoft.com/office/drawing/2014/main" id="{2FD381D3-1091-4548-9D4B-99203EEFE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1" name="Line 233">
                <a:extLst>
                  <a:ext uri="{FF2B5EF4-FFF2-40B4-BE49-F238E27FC236}">
                    <a16:creationId xmlns:a16="http://schemas.microsoft.com/office/drawing/2014/main" id="{F7338829-EAAC-484D-B1B9-053926F21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41" name="Group 234">
              <a:extLst>
                <a:ext uri="{FF2B5EF4-FFF2-40B4-BE49-F238E27FC236}">
                  <a16:creationId xmlns:a16="http://schemas.microsoft.com/office/drawing/2014/main" id="{08922F81-B24A-4CE4-854C-565C33A302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2942" name="Rectangle 235">
                <a:extLst>
                  <a:ext uri="{FF2B5EF4-FFF2-40B4-BE49-F238E27FC236}">
                    <a16:creationId xmlns:a16="http://schemas.microsoft.com/office/drawing/2014/main" id="{CBF78B1C-9C5E-4DF9-9F07-9C7E0FB2B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43" name="Line 236">
                <a:extLst>
                  <a:ext uri="{FF2B5EF4-FFF2-40B4-BE49-F238E27FC236}">
                    <a16:creationId xmlns:a16="http://schemas.microsoft.com/office/drawing/2014/main" id="{EBAD4444-CAFD-443A-9797-F669D32AF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4" name="Line 237">
                <a:extLst>
                  <a:ext uri="{FF2B5EF4-FFF2-40B4-BE49-F238E27FC236}">
                    <a16:creationId xmlns:a16="http://schemas.microsoft.com/office/drawing/2014/main" id="{87D42351-9F53-4DC3-B1BB-4CF0EB1FE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5" name="Line 238">
                <a:extLst>
                  <a:ext uri="{FF2B5EF4-FFF2-40B4-BE49-F238E27FC236}">
                    <a16:creationId xmlns:a16="http://schemas.microsoft.com/office/drawing/2014/main" id="{326FECF9-5F9A-499F-94B2-4BF98616D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6" name="Line 239">
                <a:extLst>
                  <a:ext uri="{FF2B5EF4-FFF2-40B4-BE49-F238E27FC236}">
                    <a16:creationId xmlns:a16="http://schemas.microsoft.com/office/drawing/2014/main" id="{43B57BEC-F782-44B8-A86B-EA2B60907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7" name="Line 240">
                <a:extLst>
                  <a:ext uri="{FF2B5EF4-FFF2-40B4-BE49-F238E27FC236}">
                    <a16:creationId xmlns:a16="http://schemas.microsoft.com/office/drawing/2014/main" id="{6F1539A5-6ECE-4B32-8D8C-4AF96B45C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8" name="Line 241">
                <a:extLst>
                  <a:ext uri="{FF2B5EF4-FFF2-40B4-BE49-F238E27FC236}">
                    <a16:creationId xmlns:a16="http://schemas.microsoft.com/office/drawing/2014/main" id="{EA184A74-E8A3-448B-963F-7FFE8DF95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05" name="Line 242">
            <a:extLst>
              <a:ext uri="{FF2B5EF4-FFF2-40B4-BE49-F238E27FC236}">
                <a16:creationId xmlns:a16="http://schemas.microsoft.com/office/drawing/2014/main" id="{F317EE01-0346-4363-B33E-9AB75FB4C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06" name="Group 243">
            <a:extLst>
              <a:ext uri="{FF2B5EF4-FFF2-40B4-BE49-F238E27FC236}">
                <a16:creationId xmlns:a16="http://schemas.microsoft.com/office/drawing/2014/main" id="{CE2B9E27-85EA-4B1A-9ACB-1686C04A938A}"/>
              </a:ext>
            </a:extLst>
          </p:cNvPr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12931" name="Oval 244">
              <a:extLst>
                <a:ext uri="{FF2B5EF4-FFF2-40B4-BE49-F238E27FC236}">
                  <a16:creationId xmlns:a16="http://schemas.microsoft.com/office/drawing/2014/main" id="{50664C9F-978E-4896-8E16-917DE6340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2" name="Oval 245">
              <a:extLst>
                <a:ext uri="{FF2B5EF4-FFF2-40B4-BE49-F238E27FC236}">
                  <a16:creationId xmlns:a16="http://schemas.microsoft.com/office/drawing/2014/main" id="{EFE834C8-E3DB-430C-ADDF-CCD7E101A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7" name="Line 247">
            <a:extLst>
              <a:ext uri="{FF2B5EF4-FFF2-40B4-BE49-F238E27FC236}">
                <a16:creationId xmlns:a16="http://schemas.microsoft.com/office/drawing/2014/main" id="{6CC4BDBF-C5EA-412D-8438-F53B099A2E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8" name="Oval 248">
            <a:extLst>
              <a:ext uri="{FF2B5EF4-FFF2-40B4-BE49-F238E27FC236}">
                <a16:creationId xmlns:a16="http://schemas.microsoft.com/office/drawing/2014/main" id="{C8C3B429-865B-4163-A770-6F52DE99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09" name="Line 249">
            <a:extLst>
              <a:ext uri="{FF2B5EF4-FFF2-40B4-BE49-F238E27FC236}">
                <a16:creationId xmlns:a16="http://schemas.microsoft.com/office/drawing/2014/main" id="{45A033C0-9E2E-4E89-87AA-8B5EF4B9C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0" name="Line 250">
            <a:extLst>
              <a:ext uri="{FF2B5EF4-FFF2-40B4-BE49-F238E27FC236}">
                <a16:creationId xmlns:a16="http://schemas.microsoft.com/office/drawing/2014/main" id="{65CCFAD6-F7BB-4799-9EED-1C2E9708E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1" name="Rectangle 251">
            <a:extLst>
              <a:ext uri="{FF2B5EF4-FFF2-40B4-BE49-F238E27FC236}">
                <a16:creationId xmlns:a16="http://schemas.microsoft.com/office/drawing/2014/main" id="{4DC8B718-3981-407B-9E65-0B2C9A33C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2" name="Rectangle 252">
            <a:extLst>
              <a:ext uri="{FF2B5EF4-FFF2-40B4-BE49-F238E27FC236}">
                <a16:creationId xmlns:a16="http://schemas.microsoft.com/office/drawing/2014/main" id="{443F260C-6B8E-4867-AF93-D83560F2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3" name="Oval 253">
            <a:extLst>
              <a:ext uri="{FF2B5EF4-FFF2-40B4-BE49-F238E27FC236}">
                <a16:creationId xmlns:a16="http://schemas.microsoft.com/office/drawing/2014/main" id="{5FFDDA32-57D9-4E6E-BD90-83A54586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14" name="Group 254">
            <a:extLst>
              <a:ext uri="{FF2B5EF4-FFF2-40B4-BE49-F238E27FC236}">
                <a16:creationId xmlns:a16="http://schemas.microsoft.com/office/drawing/2014/main" id="{F0A32E69-00FD-4871-8634-1F31C728A4A5}"/>
              </a:ext>
            </a:extLst>
          </p:cNvPr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12928" name="Line 255">
              <a:extLst>
                <a:ext uri="{FF2B5EF4-FFF2-40B4-BE49-F238E27FC236}">
                  <a16:creationId xmlns:a16="http://schemas.microsoft.com/office/drawing/2014/main" id="{7BBCF277-EA9A-40DC-B458-C0D1730AD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9" name="Line 256">
              <a:extLst>
                <a:ext uri="{FF2B5EF4-FFF2-40B4-BE49-F238E27FC236}">
                  <a16:creationId xmlns:a16="http://schemas.microsoft.com/office/drawing/2014/main" id="{E18DF51F-BB07-401A-8D4A-D99110BE9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0" name="Line 257">
              <a:extLst>
                <a:ext uri="{FF2B5EF4-FFF2-40B4-BE49-F238E27FC236}">
                  <a16:creationId xmlns:a16="http://schemas.microsoft.com/office/drawing/2014/main" id="{1DCEE37D-956E-462D-AD93-E1A33DB3C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5" name="Group 258">
            <a:extLst>
              <a:ext uri="{FF2B5EF4-FFF2-40B4-BE49-F238E27FC236}">
                <a16:creationId xmlns:a16="http://schemas.microsoft.com/office/drawing/2014/main" id="{3179D979-AEEC-4EAD-9956-BCA17B6F348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12925" name="Line 259">
              <a:extLst>
                <a:ext uri="{FF2B5EF4-FFF2-40B4-BE49-F238E27FC236}">
                  <a16:creationId xmlns:a16="http://schemas.microsoft.com/office/drawing/2014/main" id="{8FF591F8-E080-4BBC-8337-12B906426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6" name="Line 260">
              <a:extLst>
                <a:ext uri="{FF2B5EF4-FFF2-40B4-BE49-F238E27FC236}">
                  <a16:creationId xmlns:a16="http://schemas.microsoft.com/office/drawing/2014/main" id="{EF3252A4-5AE5-42E3-BEBC-FEB0FECC6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7" name="Line 261">
              <a:extLst>
                <a:ext uri="{FF2B5EF4-FFF2-40B4-BE49-F238E27FC236}">
                  <a16:creationId xmlns:a16="http://schemas.microsoft.com/office/drawing/2014/main" id="{93FCAEF4-E035-44EF-A7AF-C17033EF0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16" name="Group 262">
            <a:extLst>
              <a:ext uri="{FF2B5EF4-FFF2-40B4-BE49-F238E27FC236}">
                <a16:creationId xmlns:a16="http://schemas.microsoft.com/office/drawing/2014/main" id="{42E5AD4F-C7CA-46C9-8A7F-33376162D379}"/>
              </a:ext>
            </a:extLst>
          </p:cNvPr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12918" name="Rectangle 263">
              <a:extLst>
                <a:ext uri="{FF2B5EF4-FFF2-40B4-BE49-F238E27FC236}">
                  <a16:creationId xmlns:a16="http://schemas.microsoft.com/office/drawing/2014/main" id="{C463874C-84A6-4648-84ED-8317DE5D7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9" name="Line 264">
              <a:extLst>
                <a:ext uri="{FF2B5EF4-FFF2-40B4-BE49-F238E27FC236}">
                  <a16:creationId xmlns:a16="http://schemas.microsoft.com/office/drawing/2014/main" id="{1FAAA498-565B-4B99-9AF7-DF49D4BAC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0" name="Line 265">
              <a:extLst>
                <a:ext uri="{FF2B5EF4-FFF2-40B4-BE49-F238E27FC236}">
                  <a16:creationId xmlns:a16="http://schemas.microsoft.com/office/drawing/2014/main" id="{6F7EC352-B17E-47FC-8905-758A69268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1" name="Line 266">
              <a:extLst>
                <a:ext uri="{FF2B5EF4-FFF2-40B4-BE49-F238E27FC236}">
                  <a16:creationId xmlns:a16="http://schemas.microsoft.com/office/drawing/2014/main" id="{9B7F3E11-785C-4FB3-8A3E-3A92C9797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2" name="Line 267">
              <a:extLst>
                <a:ext uri="{FF2B5EF4-FFF2-40B4-BE49-F238E27FC236}">
                  <a16:creationId xmlns:a16="http://schemas.microsoft.com/office/drawing/2014/main" id="{3E4785C6-8B8B-4BA5-B3F4-7510B8A61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3" name="Line 268">
              <a:extLst>
                <a:ext uri="{FF2B5EF4-FFF2-40B4-BE49-F238E27FC236}">
                  <a16:creationId xmlns:a16="http://schemas.microsoft.com/office/drawing/2014/main" id="{BC611BCB-AA65-4B48-8D9B-06453231E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4" name="Line 269">
              <a:extLst>
                <a:ext uri="{FF2B5EF4-FFF2-40B4-BE49-F238E27FC236}">
                  <a16:creationId xmlns:a16="http://schemas.microsoft.com/office/drawing/2014/main" id="{7142678B-C438-438F-8F87-9629DFE60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7" name="Line 270">
            <a:extLst>
              <a:ext uri="{FF2B5EF4-FFF2-40B4-BE49-F238E27FC236}">
                <a16:creationId xmlns:a16="http://schemas.microsoft.com/office/drawing/2014/main" id="{0DE059B9-3779-4EB6-A7AC-194ECA5937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8" name="Line 271">
            <a:extLst>
              <a:ext uri="{FF2B5EF4-FFF2-40B4-BE49-F238E27FC236}">
                <a16:creationId xmlns:a16="http://schemas.microsoft.com/office/drawing/2014/main" id="{5660BA91-26B1-4408-B21D-785B9C73C1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9" name="Freeform 272">
            <a:extLst>
              <a:ext uri="{FF2B5EF4-FFF2-40B4-BE49-F238E27FC236}">
                <a16:creationId xmlns:a16="http://schemas.microsoft.com/office/drawing/2014/main" id="{F23C11C1-9820-44D5-9D3F-5C2E5C07497B}"/>
              </a:ext>
            </a:extLst>
          </p:cNvPr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0" name="Oval 273">
            <a:extLst>
              <a:ext uri="{FF2B5EF4-FFF2-40B4-BE49-F238E27FC236}">
                <a16:creationId xmlns:a16="http://schemas.microsoft.com/office/drawing/2014/main" id="{5D5C4F7F-3776-433C-A679-01225BEB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21" name="Line 274">
            <a:extLst>
              <a:ext uri="{FF2B5EF4-FFF2-40B4-BE49-F238E27FC236}">
                <a16:creationId xmlns:a16="http://schemas.microsoft.com/office/drawing/2014/main" id="{67A78FC5-405A-41A1-985F-B3BA1C9DE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2" name="Line 275">
            <a:extLst>
              <a:ext uri="{FF2B5EF4-FFF2-40B4-BE49-F238E27FC236}">
                <a16:creationId xmlns:a16="http://schemas.microsoft.com/office/drawing/2014/main" id="{F6B1C883-6958-4768-B967-DBF5DBEB3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3" name="Rectangle 276">
            <a:extLst>
              <a:ext uri="{FF2B5EF4-FFF2-40B4-BE49-F238E27FC236}">
                <a16:creationId xmlns:a16="http://schemas.microsoft.com/office/drawing/2014/main" id="{CE46F95E-D098-4A47-BFA1-E804739A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4" name="Rectangle 277">
            <a:extLst>
              <a:ext uri="{FF2B5EF4-FFF2-40B4-BE49-F238E27FC236}">
                <a16:creationId xmlns:a16="http://schemas.microsoft.com/office/drawing/2014/main" id="{C91B9D38-D4CE-46E7-A6D2-9B19A6B4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5" name="Oval 278">
            <a:extLst>
              <a:ext uri="{FF2B5EF4-FFF2-40B4-BE49-F238E27FC236}">
                <a16:creationId xmlns:a16="http://schemas.microsoft.com/office/drawing/2014/main" id="{62ED2C58-F8EB-4868-A0E8-7D190B6F5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26" name="Group 279">
            <a:extLst>
              <a:ext uri="{FF2B5EF4-FFF2-40B4-BE49-F238E27FC236}">
                <a16:creationId xmlns:a16="http://schemas.microsoft.com/office/drawing/2014/main" id="{3B2CA6C3-36EE-477C-80FB-0CE34C82D75E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12915" name="Line 280">
              <a:extLst>
                <a:ext uri="{FF2B5EF4-FFF2-40B4-BE49-F238E27FC236}">
                  <a16:creationId xmlns:a16="http://schemas.microsoft.com/office/drawing/2014/main" id="{85C53370-595E-485F-B7A4-BA153ED80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6" name="Line 281">
              <a:extLst>
                <a:ext uri="{FF2B5EF4-FFF2-40B4-BE49-F238E27FC236}">
                  <a16:creationId xmlns:a16="http://schemas.microsoft.com/office/drawing/2014/main" id="{9A14ADEC-2672-40DD-A85E-7CD0D3ABA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7" name="Line 282">
              <a:extLst>
                <a:ext uri="{FF2B5EF4-FFF2-40B4-BE49-F238E27FC236}">
                  <a16:creationId xmlns:a16="http://schemas.microsoft.com/office/drawing/2014/main" id="{3611ACF9-99A2-4C13-91C5-F26BC13AB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7" name="Group 283">
            <a:extLst>
              <a:ext uri="{FF2B5EF4-FFF2-40B4-BE49-F238E27FC236}">
                <a16:creationId xmlns:a16="http://schemas.microsoft.com/office/drawing/2014/main" id="{D4677357-5F7C-4D6D-B10C-C9F718FE72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12912" name="Line 284">
              <a:extLst>
                <a:ext uri="{FF2B5EF4-FFF2-40B4-BE49-F238E27FC236}">
                  <a16:creationId xmlns:a16="http://schemas.microsoft.com/office/drawing/2014/main" id="{5700D058-568D-4DD3-9B8E-85EC0F2D8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3" name="Line 285">
              <a:extLst>
                <a:ext uri="{FF2B5EF4-FFF2-40B4-BE49-F238E27FC236}">
                  <a16:creationId xmlns:a16="http://schemas.microsoft.com/office/drawing/2014/main" id="{A673A205-AB35-4B0F-B793-67DC0C714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4" name="Line 286">
              <a:extLst>
                <a:ext uri="{FF2B5EF4-FFF2-40B4-BE49-F238E27FC236}">
                  <a16:creationId xmlns:a16="http://schemas.microsoft.com/office/drawing/2014/main" id="{91DD7185-F998-4640-9562-4462230A9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28" name="Group 287">
            <a:extLst>
              <a:ext uri="{FF2B5EF4-FFF2-40B4-BE49-F238E27FC236}">
                <a16:creationId xmlns:a16="http://schemas.microsoft.com/office/drawing/2014/main" id="{9230E7A8-BD57-4516-8DF1-A0F4853838C0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12905" name="Rectangle 288">
              <a:extLst>
                <a:ext uri="{FF2B5EF4-FFF2-40B4-BE49-F238E27FC236}">
                  <a16:creationId xmlns:a16="http://schemas.microsoft.com/office/drawing/2014/main" id="{BF993821-D8CE-44FF-9D30-A0540C41D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6" name="Line 289">
              <a:extLst>
                <a:ext uri="{FF2B5EF4-FFF2-40B4-BE49-F238E27FC236}">
                  <a16:creationId xmlns:a16="http://schemas.microsoft.com/office/drawing/2014/main" id="{32F76AFB-91FC-488A-8296-E1A23CA77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7" name="Line 290">
              <a:extLst>
                <a:ext uri="{FF2B5EF4-FFF2-40B4-BE49-F238E27FC236}">
                  <a16:creationId xmlns:a16="http://schemas.microsoft.com/office/drawing/2014/main" id="{0AF942AA-7564-4655-8ACF-D4ADCB7EB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8" name="Line 291">
              <a:extLst>
                <a:ext uri="{FF2B5EF4-FFF2-40B4-BE49-F238E27FC236}">
                  <a16:creationId xmlns:a16="http://schemas.microsoft.com/office/drawing/2014/main" id="{0DA13BEE-3AA3-48DE-A1D1-CA3025DE1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9" name="Line 292">
              <a:extLst>
                <a:ext uri="{FF2B5EF4-FFF2-40B4-BE49-F238E27FC236}">
                  <a16:creationId xmlns:a16="http://schemas.microsoft.com/office/drawing/2014/main" id="{C02F8A5C-C847-453E-BA76-F8481D06A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0" name="Line 293">
              <a:extLst>
                <a:ext uri="{FF2B5EF4-FFF2-40B4-BE49-F238E27FC236}">
                  <a16:creationId xmlns:a16="http://schemas.microsoft.com/office/drawing/2014/main" id="{92909CDB-0036-4983-BEB4-D9F989716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1" name="Line 294">
              <a:extLst>
                <a:ext uri="{FF2B5EF4-FFF2-40B4-BE49-F238E27FC236}">
                  <a16:creationId xmlns:a16="http://schemas.microsoft.com/office/drawing/2014/main" id="{000B897F-50AC-42BB-9244-0C2E7E763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9" name="Oval 295">
            <a:extLst>
              <a:ext uri="{FF2B5EF4-FFF2-40B4-BE49-F238E27FC236}">
                <a16:creationId xmlns:a16="http://schemas.microsoft.com/office/drawing/2014/main" id="{F6D9DFA2-7A54-4405-A6E3-211A60E6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30" name="Line 296">
            <a:extLst>
              <a:ext uri="{FF2B5EF4-FFF2-40B4-BE49-F238E27FC236}">
                <a16:creationId xmlns:a16="http://schemas.microsoft.com/office/drawing/2014/main" id="{3258F0B9-F554-463A-9630-8D3FAE1B4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1" name="Line 297">
            <a:extLst>
              <a:ext uri="{FF2B5EF4-FFF2-40B4-BE49-F238E27FC236}">
                <a16:creationId xmlns:a16="http://schemas.microsoft.com/office/drawing/2014/main" id="{46BD750F-477C-4EEB-AE97-140EDC159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2" name="Rectangle 298">
            <a:extLst>
              <a:ext uri="{FF2B5EF4-FFF2-40B4-BE49-F238E27FC236}">
                <a16:creationId xmlns:a16="http://schemas.microsoft.com/office/drawing/2014/main" id="{463B0196-A003-45CE-9B47-979BAE66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3" name="Rectangle 299">
            <a:extLst>
              <a:ext uri="{FF2B5EF4-FFF2-40B4-BE49-F238E27FC236}">
                <a16:creationId xmlns:a16="http://schemas.microsoft.com/office/drawing/2014/main" id="{31E137C3-5C95-4C49-8BE7-C3E0519A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4" name="Oval 300">
            <a:extLst>
              <a:ext uri="{FF2B5EF4-FFF2-40B4-BE49-F238E27FC236}">
                <a16:creationId xmlns:a16="http://schemas.microsoft.com/office/drawing/2014/main" id="{7010ECE9-B36E-4E0F-AEBF-C8E2C6D50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2735" name="Group 301">
            <a:extLst>
              <a:ext uri="{FF2B5EF4-FFF2-40B4-BE49-F238E27FC236}">
                <a16:creationId xmlns:a16="http://schemas.microsoft.com/office/drawing/2014/main" id="{AAAEAA24-E178-43D3-8470-F728245A48A8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12902" name="Line 302">
              <a:extLst>
                <a:ext uri="{FF2B5EF4-FFF2-40B4-BE49-F238E27FC236}">
                  <a16:creationId xmlns:a16="http://schemas.microsoft.com/office/drawing/2014/main" id="{24744AD1-B41A-4712-AD85-307F39FE5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3" name="Line 303">
              <a:extLst>
                <a:ext uri="{FF2B5EF4-FFF2-40B4-BE49-F238E27FC236}">
                  <a16:creationId xmlns:a16="http://schemas.microsoft.com/office/drawing/2014/main" id="{4DF01946-93EC-49C0-8FBD-0E29D0B7C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4" name="Line 304">
              <a:extLst>
                <a:ext uri="{FF2B5EF4-FFF2-40B4-BE49-F238E27FC236}">
                  <a16:creationId xmlns:a16="http://schemas.microsoft.com/office/drawing/2014/main" id="{1984EBA3-7BC3-4F51-BE51-93D117F23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6" name="Group 305">
            <a:extLst>
              <a:ext uri="{FF2B5EF4-FFF2-40B4-BE49-F238E27FC236}">
                <a16:creationId xmlns:a16="http://schemas.microsoft.com/office/drawing/2014/main" id="{4F636159-4DD5-48F6-85F7-D27FFA7F371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12899" name="Line 306">
              <a:extLst>
                <a:ext uri="{FF2B5EF4-FFF2-40B4-BE49-F238E27FC236}">
                  <a16:creationId xmlns:a16="http://schemas.microsoft.com/office/drawing/2014/main" id="{FBB85484-A4E1-4FB0-BE66-63C76749B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0" name="Line 307">
              <a:extLst>
                <a:ext uri="{FF2B5EF4-FFF2-40B4-BE49-F238E27FC236}">
                  <a16:creationId xmlns:a16="http://schemas.microsoft.com/office/drawing/2014/main" id="{96DF8EDA-2FE3-4F73-9AF1-2BBEB2A8A9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1" name="Line 308">
              <a:extLst>
                <a:ext uri="{FF2B5EF4-FFF2-40B4-BE49-F238E27FC236}">
                  <a16:creationId xmlns:a16="http://schemas.microsoft.com/office/drawing/2014/main" id="{1448ABC7-4DE2-461E-801D-DE4EAD40F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7" name="Line 309">
            <a:extLst>
              <a:ext uri="{FF2B5EF4-FFF2-40B4-BE49-F238E27FC236}">
                <a16:creationId xmlns:a16="http://schemas.microsoft.com/office/drawing/2014/main" id="{6969E059-0CEF-4435-BD06-AB20EBB7AC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38" name="Group 310">
            <a:extLst>
              <a:ext uri="{FF2B5EF4-FFF2-40B4-BE49-F238E27FC236}">
                <a16:creationId xmlns:a16="http://schemas.microsoft.com/office/drawing/2014/main" id="{791CFFD5-A2AD-48C8-9C10-7FBE3B2EF080}"/>
              </a:ext>
            </a:extLst>
          </p:cNvPr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12892" name="Rectangle 311">
              <a:extLst>
                <a:ext uri="{FF2B5EF4-FFF2-40B4-BE49-F238E27FC236}">
                  <a16:creationId xmlns:a16="http://schemas.microsoft.com/office/drawing/2014/main" id="{51F81D5A-5B66-4A93-B9FA-590F31BA7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3" name="Line 312">
              <a:extLst>
                <a:ext uri="{FF2B5EF4-FFF2-40B4-BE49-F238E27FC236}">
                  <a16:creationId xmlns:a16="http://schemas.microsoft.com/office/drawing/2014/main" id="{F1A233D6-8579-4876-955B-6BC2921D6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4" name="Line 313">
              <a:extLst>
                <a:ext uri="{FF2B5EF4-FFF2-40B4-BE49-F238E27FC236}">
                  <a16:creationId xmlns:a16="http://schemas.microsoft.com/office/drawing/2014/main" id="{BE5C3B43-8612-4074-A7FC-C48615546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5" name="Line 314">
              <a:extLst>
                <a:ext uri="{FF2B5EF4-FFF2-40B4-BE49-F238E27FC236}">
                  <a16:creationId xmlns:a16="http://schemas.microsoft.com/office/drawing/2014/main" id="{CB62ADE1-1A42-4275-8F93-92BC26E05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6" name="Line 315">
              <a:extLst>
                <a:ext uri="{FF2B5EF4-FFF2-40B4-BE49-F238E27FC236}">
                  <a16:creationId xmlns:a16="http://schemas.microsoft.com/office/drawing/2014/main" id="{E48554CC-2DDB-469D-A084-2F2A9FFE3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7" name="Line 316">
              <a:extLst>
                <a:ext uri="{FF2B5EF4-FFF2-40B4-BE49-F238E27FC236}">
                  <a16:creationId xmlns:a16="http://schemas.microsoft.com/office/drawing/2014/main" id="{CCA44D05-28B1-4BD0-8027-B7DB87646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8" name="Line 317">
              <a:extLst>
                <a:ext uri="{FF2B5EF4-FFF2-40B4-BE49-F238E27FC236}">
                  <a16:creationId xmlns:a16="http://schemas.microsoft.com/office/drawing/2014/main" id="{DE6DE613-E57A-464B-98D8-0C8142B86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9" name="Freeform 318">
            <a:extLst>
              <a:ext uri="{FF2B5EF4-FFF2-40B4-BE49-F238E27FC236}">
                <a16:creationId xmlns:a16="http://schemas.microsoft.com/office/drawing/2014/main" id="{8DBBB480-3B8B-4335-93C7-466267B98BDA}"/>
              </a:ext>
            </a:extLst>
          </p:cNvPr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0" name="Freeform 319">
            <a:extLst>
              <a:ext uri="{FF2B5EF4-FFF2-40B4-BE49-F238E27FC236}">
                <a16:creationId xmlns:a16="http://schemas.microsoft.com/office/drawing/2014/main" id="{8A45B9A4-8B49-4B60-997F-537C36F0763D}"/>
              </a:ext>
            </a:extLst>
          </p:cNvPr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1" name="Freeform 320">
            <a:extLst>
              <a:ext uri="{FF2B5EF4-FFF2-40B4-BE49-F238E27FC236}">
                <a16:creationId xmlns:a16="http://schemas.microsoft.com/office/drawing/2014/main" id="{C0222841-2240-4081-B1F4-10AF302B4EF0}"/>
              </a:ext>
            </a:extLst>
          </p:cNvPr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42" name="Group 321">
            <a:extLst>
              <a:ext uri="{FF2B5EF4-FFF2-40B4-BE49-F238E27FC236}">
                <a16:creationId xmlns:a16="http://schemas.microsoft.com/office/drawing/2014/main" id="{C9AE1A88-F129-47A8-8FC6-4D1869F46E78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12890" name="Oval 322">
              <a:extLst>
                <a:ext uri="{FF2B5EF4-FFF2-40B4-BE49-F238E27FC236}">
                  <a16:creationId xmlns:a16="http://schemas.microsoft.com/office/drawing/2014/main" id="{E8389FDF-99D8-40C7-A2D0-797F8BE6D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1" name="Oval 323">
              <a:extLst>
                <a:ext uri="{FF2B5EF4-FFF2-40B4-BE49-F238E27FC236}">
                  <a16:creationId xmlns:a16="http://schemas.microsoft.com/office/drawing/2014/main" id="{E6402DCA-D79F-4626-A72D-1DDBBFE64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3" name="Group 324">
            <a:extLst>
              <a:ext uri="{FF2B5EF4-FFF2-40B4-BE49-F238E27FC236}">
                <a16:creationId xmlns:a16="http://schemas.microsoft.com/office/drawing/2014/main" id="{F27E4B7B-7D84-4A11-B90C-77E88EA7173D}"/>
              </a:ext>
            </a:extLst>
          </p:cNvPr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12888" name="Oval 325">
              <a:extLst>
                <a:ext uri="{FF2B5EF4-FFF2-40B4-BE49-F238E27FC236}">
                  <a16:creationId xmlns:a16="http://schemas.microsoft.com/office/drawing/2014/main" id="{58643CA1-B638-43AA-A4EC-7567CAE82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9" name="Oval 326">
              <a:extLst>
                <a:ext uri="{FF2B5EF4-FFF2-40B4-BE49-F238E27FC236}">
                  <a16:creationId xmlns:a16="http://schemas.microsoft.com/office/drawing/2014/main" id="{0DD5E0F6-E70B-46AC-983E-E3808FFF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744" name="Group 327">
            <a:extLst>
              <a:ext uri="{FF2B5EF4-FFF2-40B4-BE49-F238E27FC236}">
                <a16:creationId xmlns:a16="http://schemas.microsoft.com/office/drawing/2014/main" id="{EA3181A6-1E3B-43E0-8A03-A1632493FB8A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12886" name="Oval 328">
              <a:extLst>
                <a:ext uri="{FF2B5EF4-FFF2-40B4-BE49-F238E27FC236}">
                  <a16:creationId xmlns:a16="http://schemas.microsoft.com/office/drawing/2014/main" id="{52AB9463-AEE5-4CAA-9741-B492B5FD3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7" name="Oval 329">
              <a:extLst>
                <a:ext uri="{FF2B5EF4-FFF2-40B4-BE49-F238E27FC236}">
                  <a16:creationId xmlns:a16="http://schemas.microsoft.com/office/drawing/2014/main" id="{E75DB99A-EB7A-4CBD-A9A0-1A809C0A2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2745" name="Picture 333" descr="underline_base">
            <a:extLst>
              <a:ext uri="{FF2B5EF4-FFF2-40B4-BE49-F238E27FC236}">
                <a16:creationId xmlns:a16="http://schemas.microsoft.com/office/drawing/2014/main" id="{4774CAA7-97CB-403A-94F4-7131E126BBA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339" name="Rectangle 334">
            <a:extLst>
              <a:ext uri="{FF2B5EF4-FFF2-40B4-BE49-F238E27FC236}">
                <a16:creationId xmlns:a16="http://schemas.microsoft.com/office/drawing/2014/main" id="{77585538-A870-4ACD-B7FC-876F03658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3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112747" name="Text Box 335">
            <a:extLst>
              <a:ext uri="{FF2B5EF4-FFF2-40B4-BE49-F238E27FC236}">
                <a16:creationId xmlns:a16="http://schemas.microsoft.com/office/drawing/2014/main" id="{E7D57460-6D4E-42F7-BC08-EE65443F6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112748" name="Text Box 336">
            <a:extLst>
              <a:ext uri="{FF2B5EF4-FFF2-40B4-BE49-F238E27FC236}">
                <a16:creationId xmlns:a16="http://schemas.microsoft.com/office/drawing/2014/main" id="{3501EF2F-9405-4055-BF21-4B94514D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C</a:t>
            </a:r>
          </a:p>
        </p:txBody>
      </p:sp>
      <p:sp>
        <p:nvSpPr>
          <p:cNvPr id="112749" name="Text Box 337">
            <a:extLst>
              <a:ext uri="{FF2B5EF4-FFF2-40B4-BE49-F238E27FC236}">
                <a16:creationId xmlns:a16="http://schemas.microsoft.com/office/drawing/2014/main" id="{C80B8685-D6AF-4BAE-BDF2-68F65830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Host D</a:t>
            </a:r>
          </a:p>
        </p:txBody>
      </p:sp>
      <p:sp>
        <p:nvSpPr>
          <p:cNvPr id="112750" name="Text Box 338">
            <a:extLst>
              <a:ext uri="{FF2B5EF4-FFF2-40B4-BE49-F238E27FC236}">
                <a16:creationId xmlns:a16="http://schemas.microsoft.com/office/drawing/2014/main" id="{DFA6523D-65BC-4FF0-B1EA-37FDA0DC9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baseline="-25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51" name="Line 340">
            <a:extLst>
              <a:ext uri="{FF2B5EF4-FFF2-40B4-BE49-F238E27FC236}">
                <a16:creationId xmlns:a16="http://schemas.microsoft.com/office/drawing/2014/main" id="{BE369B70-36B3-44D4-A6FF-C3447AFD2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2" name="Text Box 341">
            <a:extLst>
              <a:ext uri="{FF2B5EF4-FFF2-40B4-BE49-F238E27FC236}">
                <a16:creationId xmlns:a16="http://schemas.microsoft.com/office/drawing/2014/main" id="{78B240AC-5A64-47D8-BCF2-F066EC7E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en-US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en-US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56" name="Rectangle 356">
            <a:extLst>
              <a:ext uri="{FF2B5EF4-FFF2-40B4-BE49-F238E27FC236}">
                <a16:creationId xmlns:a16="http://schemas.microsoft.com/office/drawing/2014/main" id="{320F90B7-85D4-44B2-B56C-DD43A5038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1778000"/>
            <a:ext cx="4656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u="sng">
                <a:solidFill>
                  <a:srgbClr val="CC0000"/>
                </a:solidFill>
                <a:latin typeface="Gill Sans MT" panose="020B0502020104020203" pitchFamily="34" charset="0"/>
              </a:rPr>
              <a:t>A:</a:t>
            </a:r>
            <a:r>
              <a:rPr lang="en-US" altLang="en-US" sz="240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400">
                <a:latin typeface="Gill Sans MT" panose="020B0502020104020203" pitchFamily="34" charset="0"/>
              </a:rPr>
              <a:t>as red  </a:t>
            </a:r>
            <a:r>
              <a:rPr lang="en-US" altLang="en-US" sz="240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ja-JP" altLang="en-US" sz="2400" baseline="30000">
                <a:solidFill>
                  <a:srgbClr val="CC0000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 increases, all arriving blue pkts at upper queue are dropped, blue throughput </a:t>
            </a:r>
            <a:r>
              <a:rPr lang="en-US" altLang="ja-JP" sz="2400">
                <a:latin typeface="Wingdings 3" panose="05040102010807070707" pitchFamily="18" charset="2"/>
              </a:rPr>
              <a:t>g</a:t>
            </a:r>
            <a:r>
              <a:rPr lang="en-US" altLang="ja-JP" sz="2400">
                <a:latin typeface="Gill Sans MT" panose="020B0502020104020203" pitchFamily="34" charset="0"/>
              </a:rPr>
              <a:t> 0</a:t>
            </a:r>
            <a:endParaRPr lang="en-US" altLang="en-US" sz="2400">
              <a:latin typeface="Gill Sans MT" panose="020B0502020104020203" pitchFamily="34" charset="0"/>
            </a:endParaRPr>
          </a:p>
        </p:txBody>
      </p:sp>
      <p:grpSp>
        <p:nvGrpSpPr>
          <p:cNvPr id="112754" name="Group 358">
            <a:extLst>
              <a:ext uri="{FF2B5EF4-FFF2-40B4-BE49-F238E27FC236}">
                <a16:creationId xmlns:a16="http://schemas.microsoft.com/office/drawing/2014/main" id="{75E22CCC-D8F5-40F4-9298-242FCD525AB7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12854" name="Freeform 359">
              <a:extLst>
                <a:ext uri="{FF2B5EF4-FFF2-40B4-BE49-F238E27FC236}">
                  <a16:creationId xmlns:a16="http://schemas.microsoft.com/office/drawing/2014/main" id="{4F2B8909-2FE8-4BFF-A5D9-ECDBFB48E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48" name="Rectangle 360">
              <a:extLst>
                <a:ext uri="{FF2B5EF4-FFF2-40B4-BE49-F238E27FC236}">
                  <a16:creationId xmlns:a16="http://schemas.microsoft.com/office/drawing/2014/main" id="{836632B4-ECB2-4A0E-BC03-A0482EF0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56" name="Freeform 361">
              <a:extLst>
                <a:ext uri="{FF2B5EF4-FFF2-40B4-BE49-F238E27FC236}">
                  <a16:creationId xmlns:a16="http://schemas.microsoft.com/office/drawing/2014/main" id="{F54F52AE-E082-457F-A2FA-CE226944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7" name="Freeform 362">
              <a:extLst>
                <a:ext uri="{FF2B5EF4-FFF2-40B4-BE49-F238E27FC236}">
                  <a16:creationId xmlns:a16="http://schemas.microsoft.com/office/drawing/2014/main" id="{02B008BD-4CBD-4004-91ED-DA66147E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51" name="Rectangle 363">
              <a:extLst>
                <a:ext uri="{FF2B5EF4-FFF2-40B4-BE49-F238E27FC236}">
                  <a16:creationId xmlns:a16="http://schemas.microsoft.com/office/drawing/2014/main" id="{ADA26BD5-FEAB-42BC-8314-C1DE0D6C0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59" name="Group 364">
              <a:extLst>
                <a:ext uri="{FF2B5EF4-FFF2-40B4-BE49-F238E27FC236}">
                  <a16:creationId xmlns:a16="http://schemas.microsoft.com/office/drawing/2014/main" id="{B5A9F98C-195B-49DE-9647-77C82B56F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77" name="AutoShape 365">
                <a:extLst>
                  <a:ext uri="{FF2B5EF4-FFF2-40B4-BE49-F238E27FC236}">
                    <a16:creationId xmlns:a16="http://schemas.microsoft.com/office/drawing/2014/main" id="{C134037C-6352-4384-BA12-6F072A83D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8" name="AutoShape 366">
                <a:extLst>
                  <a:ext uri="{FF2B5EF4-FFF2-40B4-BE49-F238E27FC236}">
                    <a16:creationId xmlns:a16="http://schemas.microsoft.com/office/drawing/2014/main" id="{4F01C6A6-3390-4612-9BB2-8EEC32C67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3" name="Rectangle 367">
              <a:extLst>
                <a:ext uri="{FF2B5EF4-FFF2-40B4-BE49-F238E27FC236}">
                  <a16:creationId xmlns:a16="http://schemas.microsoft.com/office/drawing/2014/main" id="{8470F57D-5A61-468B-B649-5D68D6045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1" name="Group 368">
              <a:extLst>
                <a:ext uri="{FF2B5EF4-FFF2-40B4-BE49-F238E27FC236}">
                  <a16:creationId xmlns:a16="http://schemas.microsoft.com/office/drawing/2014/main" id="{48B4311E-A4B1-4082-BA90-E60B3F62E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75" name="AutoShape 369">
                <a:extLst>
                  <a:ext uri="{FF2B5EF4-FFF2-40B4-BE49-F238E27FC236}">
                    <a16:creationId xmlns:a16="http://schemas.microsoft.com/office/drawing/2014/main" id="{EF6D1B26-DB1D-4F85-BD95-6F380C944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6" name="AutoShape 370">
                <a:extLst>
                  <a:ext uri="{FF2B5EF4-FFF2-40B4-BE49-F238E27FC236}">
                    <a16:creationId xmlns:a16="http://schemas.microsoft.com/office/drawing/2014/main" id="{92FBA28B-687F-4D7A-971A-7CF039735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5" name="Rectangle 371">
              <a:extLst>
                <a:ext uri="{FF2B5EF4-FFF2-40B4-BE49-F238E27FC236}">
                  <a16:creationId xmlns:a16="http://schemas.microsoft.com/office/drawing/2014/main" id="{2C11454C-481D-4261-BA2D-02BFB1C71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56" name="Rectangle 372">
              <a:extLst>
                <a:ext uri="{FF2B5EF4-FFF2-40B4-BE49-F238E27FC236}">
                  <a16:creationId xmlns:a16="http://schemas.microsoft.com/office/drawing/2014/main" id="{6CCE5CCE-F798-4576-B6E6-BF515698B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4" name="Group 373">
              <a:extLst>
                <a:ext uri="{FF2B5EF4-FFF2-40B4-BE49-F238E27FC236}">
                  <a16:creationId xmlns:a16="http://schemas.microsoft.com/office/drawing/2014/main" id="{23AA25A6-A7C3-44AF-A8FC-D0E6E3A05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73" name="AutoShape 374">
                <a:extLst>
                  <a:ext uri="{FF2B5EF4-FFF2-40B4-BE49-F238E27FC236}">
                    <a16:creationId xmlns:a16="http://schemas.microsoft.com/office/drawing/2014/main" id="{1C2D1B48-DAF9-4AA4-82A9-786FD4ADE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4" name="AutoShape 375">
                <a:extLst>
                  <a:ext uri="{FF2B5EF4-FFF2-40B4-BE49-F238E27FC236}">
                    <a16:creationId xmlns:a16="http://schemas.microsoft.com/office/drawing/2014/main" id="{7DC2B9C1-BAD1-4C49-8B3E-490C738D9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65" name="Freeform 376">
              <a:extLst>
                <a:ext uri="{FF2B5EF4-FFF2-40B4-BE49-F238E27FC236}">
                  <a16:creationId xmlns:a16="http://schemas.microsoft.com/office/drawing/2014/main" id="{1D8AE71D-A2A2-4F4D-8CAB-D0B4050C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66" name="Group 377">
              <a:extLst>
                <a:ext uri="{FF2B5EF4-FFF2-40B4-BE49-F238E27FC236}">
                  <a16:creationId xmlns:a16="http://schemas.microsoft.com/office/drawing/2014/main" id="{00854FF2-DB22-4FC7-9081-F319EA87A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71" name="AutoShape 378">
                <a:extLst>
                  <a:ext uri="{FF2B5EF4-FFF2-40B4-BE49-F238E27FC236}">
                    <a16:creationId xmlns:a16="http://schemas.microsoft.com/office/drawing/2014/main" id="{AC14F2A6-A468-437C-B2FE-02259EEA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2" name="AutoShape 379">
                <a:extLst>
                  <a:ext uri="{FF2B5EF4-FFF2-40B4-BE49-F238E27FC236}">
                    <a16:creationId xmlns:a16="http://schemas.microsoft.com/office/drawing/2014/main" id="{8A89DF4A-ABD3-45C4-BCE4-B92C6621C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60" name="Rectangle 380">
              <a:extLst>
                <a:ext uri="{FF2B5EF4-FFF2-40B4-BE49-F238E27FC236}">
                  <a16:creationId xmlns:a16="http://schemas.microsoft.com/office/drawing/2014/main" id="{323862CA-1F47-4C7E-8326-0675E6D5D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68" name="Freeform 381">
              <a:extLst>
                <a:ext uri="{FF2B5EF4-FFF2-40B4-BE49-F238E27FC236}">
                  <a16:creationId xmlns:a16="http://schemas.microsoft.com/office/drawing/2014/main" id="{8CC5E772-3ED4-4629-88FF-55625870B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9" name="Freeform 382">
              <a:extLst>
                <a:ext uri="{FF2B5EF4-FFF2-40B4-BE49-F238E27FC236}">
                  <a16:creationId xmlns:a16="http://schemas.microsoft.com/office/drawing/2014/main" id="{6739DD00-8A08-4107-A73B-7656F3EDB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3" name="Oval 383">
              <a:extLst>
                <a:ext uri="{FF2B5EF4-FFF2-40B4-BE49-F238E27FC236}">
                  <a16:creationId xmlns:a16="http://schemas.microsoft.com/office/drawing/2014/main" id="{4D0DD502-54E8-48FC-8FE2-5A50C6A16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71" name="Freeform 384">
              <a:extLst>
                <a:ext uri="{FF2B5EF4-FFF2-40B4-BE49-F238E27FC236}">
                  <a16:creationId xmlns:a16="http://schemas.microsoft.com/office/drawing/2014/main" id="{29FC606D-A5B6-4BE0-8906-3D6264E0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65" name="AutoShape 385">
              <a:extLst>
                <a:ext uri="{FF2B5EF4-FFF2-40B4-BE49-F238E27FC236}">
                  <a16:creationId xmlns:a16="http://schemas.microsoft.com/office/drawing/2014/main" id="{B1A6F63E-9F0C-4FAF-8B80-A587435A5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6" name="AutoShape 386">
              <a:extLst>
                <a:ext uri="{FF2B5EF4-FFF2-40B4-BE49-F238E27FC236}">
                  <a16:creationId xmlns:a16="http://schemas.microsoft.com/office/drawing/2014/main" id="{9C3026CE-3095-4E49-BFE8-3E7473526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7" name="Oval 387">
              <a:extLst>
                <a:ext uri="{FF2B5EF4-FFF2-40B4-BE49-F238E27FC236}">
                  <a16:creationId xmlns:a16="http://schemas.microsoft.com/office/drawing/2014/main" id="{AABA61DC-16C4-4E41-9DAF-83D405D2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8" name="Oval 388">
              <a:extLst>
                <a:ext uri="{FF2B5EF4-FFF2-40B4-BE49-F238E27FC236}">
                  <a16:creationId xmlns:a16="http://schemas.microsoft.com/office/drawing/2014/main" id="{7F4B859E-7134-4909-9CAF-BB43E3CA7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69" name="Oval 389">
              <a:extLst>
                <a:ext uri="{FF2B5EF4-FFF2-40B4-BE49-F238E27FC236}">
                  <a16:creationId xmlns:a16="http://schemas.microsoft.com/office/drawing/2014/main" id="{052E240E-E6CD-41EA-BC45-CCE6769EC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70" name="Rectangle 390">
              <a:extLst>
                <a:ext uri="{FF2B5EF4-FFF2-40B4-BE49-F238E27FC236}">
                  <a16:creationId xmlns:a16="http://schemas.microsoft.com/office/drawing/2014/main" id="{D8DB9560-1D0F-491A-8FDF-C99405A6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5" name="Group 391">
            <a:extLst>
              <a:ext uri="{FF2B5EF4-FFF2-40B4-BE49-F238E27FC236}">
                <a16:creationId xmlns:a16="http://schemas.microsoft.com/office/drawing/2014/main" id="{BD9418B2-FC5C-4BE3-BD2A-2509022FCD64}"/>
              </a:ext>
            </a:extLst>
          </p:cNvPr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12822" name="Freeform 392">
              <a:extLst>
                <a:ext uri="{FF2B5EF4-FFF2-40B4-BE49-F238E27FC236}">
                  <a16:creationId xmlns:a16="http://schemas.microsoft.com/office/drawing/2014/main" id="{62F9084B-08BC-4165-8664-76D689728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6" name="Rectangle 393">
              <a:extLst>
                <a:ext uri="{FF2B5EF4-FFF2-40B4-BE49-F238E27FC236}">
                  <a16:creationId xmlns:a16="http://schemas.microsoft.com/office/drawing/2014/main" id="{60D4FD35-2849-4223-967B-39B82AD66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24" name="Freeform 394">
              <a:extLst>
                <a:ext uri="{FF2B5EF4-FFF2-40B4-BE49-F238E27FC236}">
                  <a16:creationId xmlns:a16="http://schemas.microsoft.com/office/drawing/2014/main" id="{9A31C74B-B7E0-4872-8D70-EE96CB788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5" name="Freeform 395">
              <a:extLst>
                <a:ext uri="{FF2B5EF4-FFF2-40B4-BE49-F238E27FC236}">
                  <a16:creationId xmlns:a16="http://schemas.microsoft.com/office/drawing/2014/main" id="{D155AF36-3968-4C57-832D-9E0E91C29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19" name="Rectangle 396">
              <a:extLst>
                <a:ext uri="{FF2B5EF4-FFF2-40B4-BE49-F238E27FC236}">
                  <a16:creationId xmlns:a16="http://schemas.microsoft.com/office/drawing/2014/main" id="{A909F7B2-9430-4DCA-9AB5-64259486E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7" name="Group 397">
              <a:extLst>
                <a:ext uri="{FF2B5EF4-FFF2-40B4-BE49-F238E27FC236}">
                  <a16:creationId xmlns:a16="http://schemas.microsoft.com/office/drawing/2014/main" id="{3DE59ECE-B2B0-4007-8FEA-073ED748F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45" name="AutoShape 398">
                <a:extLst>
                  <a:ext uri="{FF2B5EF4-FFF2-40B4-BE49-F238E27FC236}">
                    <a16:creationId xmlns:a16="http://schemas.microsoft.com/office/drawing/2014/main" id="{C3CA954C-6B15-43D7-B856-4A7283FBA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6" name="AutoShape 399">
                <a:extLst>
                  <a:ext uri="{FF2B5EF4-FFF2-40B4-BE49-F238E27FC236}">
                    <a16:creationId xmlns:a16="http://schemas.microsoft.com/office/drawing/2014/main" id="{B37F3574-6760-424A-94A2-E242B9F20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1" name="Rectangle 400">
              <a:extLst>
                <a:ext uri="{FF2B5EF4-FFF2-40B4-BE49-F238E27FC236}">
                  <a16:creationId xmlns:a16="http://schemas.microsoft.com/office/drawing/2014/main" id="{C5B1B12F-14AB-45E9-A79C-442BB1636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9" name="Group 401">
              <a:extLst>
                <a:ext uri="{FF2B5EF4-FFF2-40B4-BE49-F238E27FC236}">
                  <a16:creationId xmlns:a16="http://schemas.microsoft.com/office/drawing/2014/main" id="{2338A559-8FF5-4B0D-BB8B-8D65150273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43" name="AutoShape 402">
                <a:extLst>
                  <a:ext uri="{FF2B5EF4-FFF2-40B4-BE49-F238E27FC236}">
                    <a16:creationId xmlns:a16="http://schemas.microsoft.com/office/drawing/2014/main" id="{CF57286C-F832-4710-B7D1-126B1720D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4" name="AutoShape 403">
                <a:extLst>
                  <a:ext uri="{FF2B5EF4-FFF2-40B4-BE49-F238E27FC236}">
                    <a16:creationId xmlns:a16="http://schemas.microsoft.com/office/drawing/2014/main" id="{7AA77F9A-45AB-467F-B759-E74E92F62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3" name="Rectangle 404">
              <a:extLst>
                <a:ext uri="{FF2B5EF4-FFF2-40B4-BE49-F238E27FC236}">
                  <a16:creationId xmlns:a16="http://schemas.microsoft.com/office/drawing/2014/main" id="{FFA99E50-5C5E-4FEE-A3A8-8795B74ED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24" name="Rectangle 405">
              <a:extLst>
                <a:ext uri="{FF2B5EF4-FFF2-40B4-BE49-F238E27FC236}">
                  <a16:creationId xmlns:a16="http://schemas.microsoft.com/office/drawing/2014/main" id="{19A8EA7A-B4E6-4B0F-A4E7-6D3D4E4E6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32" name="Group 406">
              <a:extLst>
                <a:ext uri="{FF2B5EF4-FFF2-40B4-BE49-F238E27FC236}">
                  <a16:creationId xmlns:a16="http://schemas.microsoft.com/office/drawing/2014/main" id="{8BC893E3-C153-450B-BC9D-78BDB4004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41" name="AutoShape 407">
                <a:extLst>
                  <a:ext uri="{FF2B5EF4-FFF2-40B4-BE49-F238E27FC236}">
                    <a16:creationId xmlns:a16="http://schemas.microsoft.com/office/drawing/2014/main" id="{1A03AF75-BC68-4D94-BD57-F64251F3A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2" name="AutoShape 408">
                <a:extLst>
                  <a:ext uri="{FF2B5EF4-FFF2-40B4-BE49-F238E27FC236}">
                    <a16:creationId xmlns:a16="http://schemas.microsoft.com/office/drawing/2014/main" id="{D606B854-409D-40C7-B4A6-1010CEE9B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33" name="Freeform 409">
              <a:extLst>
                <a:ext uri="{FF2B5EF4-FFF2-40B4-BE49-F238E27FC236}">
                  <a16:creationId xmlns:a16="http://schemas.microsoft.com/office/drawing/2014/main" id="{7C9E7DD0-B12F-49FA-82B5-EE2311AD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34" name="Group 410">
              <a:extLst>
                <a:ext uri="{FF2B5EF4-FFF2-40B4-BE49-F238E27FC236}">
                  <a16:creationId xmlns:a16="http://schemas.microsoft.com/office/drawing/2014/main" id="{30DCD0D6-B0D9-452C-88BD-94B9A5D33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39" name="AutoShape 411">
                <a:extLst>
                  <a:ext uri="{FF2B5EF4-FFF2-40B4-BE49-F238E27FC236}">
                    <a16:creationId xmlns:a16="http://schemas.microsoft.com/office/drawing/2014/main" id="{64CFCF32-39F1-49FA-BBA3-530676E62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0" name="AutoShape 412">
                <a:extLst>
                  <a:ext uri="{FF2B5EF4-FFF2-40B4-BE49-F238E27FC236}">
                    <a16:creationId xmlns:a16="http://schemas.microsoft.com/office/drawing/2014/main" id="{5A71987B-51C1-48FD-A1DD-6DCE534C8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8" name="Rectangle 413">
              <a:extLst>
                <a:ext uri="{FF2B5EF4-FFF2-40B4-BE49-F238E27FC236}">
                  <a16:creationId xmlns:a16="http://schemas.microsoft.com/office/drawing/2014/main" id="{7206DFBF-3E0D-4814-A652-2C873019E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6" name="Freeform 414">
              <a:extLst>
                <a:ext uri="{FF2B5EF4-FFF2-40B4-BE49-F238E27FC236}">
                  <a16:creationId xmlns:a16="http://schemas.microsoft.com/office/drawing/2014/main" id="{EB2A384E-4608-4CDF-9563-18F760D59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7" name="Freeform 415">
              <a:extLst>
                <a:ext uri="{FF2B5EF4-FFF2-40B4-BE49-F238E27FC236}">
                  <a16:creationId xmlns:a16="http://schemas.microsoft.com/office/drawing/2014/main" id="{80976AE9-EC2B-4323-AAC0-7554A213B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1" name="Oval 416">
              <a:extLst>
                <a:ext uri="{FF2B5EF4-FFF2-40B4-BE49-F238E27FC236}">
                  <a16:creationId xmlns:a16="http://schemas.microsoft.com/office/drawing/2014/main" id="{64FB7E54-649B-48F3-9A13-F555EAD88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9" name="Freeform 417">
              <a:extLst>
                <a:ext uri="{FF2B5EF4-FFF2-40B4-BE49-F238E27FC236}">
                  <a16:creationId xmlns:a16="http://schemas.microsoft.com/office/drawing/2014/main" id="{1727CCB1-93DC-42F5-96C2-2D50F1D94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33" name="AutoShape 418">
              <a:extLst>
                <a:ext uri="{FF2B5EF4-FFF2-40B4-BE49-F238E27FC236}">
                  <a16:creationId xmlns:a16="http://schemas.microsoft.com/office/drawing/2014/main" id="{B82876C8-C27D-4025-BAA9-97742C3C0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4" name="AutoShape 419">
              <a:extLst>
                <a:ext uri="{FF2B5EF4-FFF2-40B4-BE49-F238E27FC236}">
                  <a16:creationId xmlns:a16="http://schemas.microsoft.com/office/drawing/2014/main" id="{3F3E7749-7E4D-4A90-8904-962E2F177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5" name="Oval 420">
              <a:extLst>
                <a:ext uri="{FF2B5EF4-FFF2-40B4-BE49-F238E27FC236}">
                  <a16:creationId xmlns:a16="http://schemas.microsoft.com/office/drawing/2014/main" id="{9F5A6179-FC83-4994-B717-ED47DB3F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6" name="Oval 421">
              <a:extLst>
                <a:ext uri="{FF2B5EF4-FFF2-40B4-BE49-F238E27FC236}">
                  <a16:creationId xmlns:a16="http://schemas.microsoft.com/office/drawing/2014/main" id="{C4B106B8-6BD1-411A-9158-CCACE926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37" name="Oval 422">
              <a:extLst>
                <a:ext uri="{FF2B5EF4-FFF2-40B4-BE49-F238E27FC236}">
                  <a16:creationId xmlns:a16="http://schemas.microsoft.com/office/drawing/2014/main" id="{4E3D786A-EB0D-4522-9F31-4A2C88824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8" name="Rectangle 423">
              <a:extLst>
                <a:ext uri="{FF2B5EF4-FFF2-40B4-BE49-F238E27FC236}">
                  <a16:creationId xmlns:a16="http://schemas.microsoft.com/office/drawing/2014/main" id="{40AD1BAC-673B-4BEB-B4BD-B783EBF2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6" name="Group 424">
            <a:extLst>
              <a:ext uri="{FF2B5EF4-FFF2-40B4-BE49-F238E27FC236}">
                <a16:creationId xmlns:a16="http://schemas.microsoft.com/office/drawing/2014/main" id="{4F978CE1-1749-48EC-9BC0-828D21675E13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12790" name="Freeform 425">
              <a:extLst>
                <a:ext uri="{FF2B5EF4-FFF2-40B4-BE49-F238E27FC236}">
                  <a16:creationId xmlns:a16="http://schemas.microsoft.com/office/drawing/2014/main" id="{780C68E6-295C-40D8-AF00-AF3E9F39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4" name="Rectangle 426">
              <a:extLst>
                <a:ext uri="{FF2B5EF4-FFF2-40B4-BE49-F238E27FC236}">
                  <a16:creationId xmlns:a16="http://schemas.microsoft.com/office/drawing/2014/main" id="{9A1E6404-E23D-4AA9-8227-BF314990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92" name="Freeform 427">
              <a:extLst>
                <a:ext uri="{FF2B5EF4-FFF2-40B4-BE49-F238E27FC236}">
                  <a16:creationId xmlns:a16="http://schemas.microsoft.com/office/drawing/2014/main" id="{B1E0CB20-E7EB-4427-A8AB-C155EB64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3" name="Freeform 428">
              <a:extLst>
                <a:ext uri="{FF2B5EF4-FFF2-40B4-BE49-F238E27FC236}">
                  <a16:creationId xmlns:a16="http://schemas.microsoft.com/office/drawing/2014/main" id="{A3ED0234-86F5-44FC-BB9E-62ABE261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87" name="Rectangle 429">
              <a:extLst>
                <a:ext uri="{FF2B5EF4-FFF2-40B4-BE49-F238E27FC236}">
                  <a16:creationId xmlns:a16="http://schemas.microsoft.com/office/drawing/2014/main" id="{6CDAA4BA-CB8C-4FAE-8C7E-8F312A77B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5" name="Group 430">
              <a:extLst>
                <a:ext uri="{FF2B5EF4-FFF2-40B4-BE49-F238E27FC236}">
                  <a16:creationId xmlns:a16="http://schemas.microsoft.com/office/drawing/2014/main" id="{AEEB1362-439F-4226-84A1-2216ED07D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3" name="AutoShape 431">
                <a:extLst>
                  <a:ext uri="{FF2B5EF4-FFF2-40B4-BE49-F238E27FC236}">
                    <a16:creationId xmlns:a16="http://schemas.microsoft.com/office/drawing/2014/main" id="{973E0650-DEE0-4D35-B6B5-EFA354C72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4" name="AutoShape 432">
                <a:extLst>
                  <a:ext uri="{FF2B5EF4-FFF2-40B4-BE49-F238E27FC236}">
                    <a16:creationId xmlns:a16="http://schemas.microsoft.com/office/drawing/2014/main" id="{0946F2FF-1237-4465-BD8E-A9DF3F382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89" name="Rectangle 433">
              <a:extLst>
                <a:ext uri="{FF2B5EF4-FFF2-40B4-BE49-F238E27FC236}">
                  <a16:creationId xmlns:a16="http://schemas.microsoft.com/office/drawing/2014/main" id="{B2F96351-D707-456E-9DF2-BD0A40F7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7" name="Group 434">
              <a:extLst>
                <a:ext uri="{FF2B5EF4-FFF2-40B4-BE49-F238E27FC236}">
                  <a16:creationId xmlns:a16="http://schemas.microsoft.com/office/drawing/2014/main" id="{48E3AB97-65C5-4E74-A028-72C398471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1" name="AutoShape 435">
                <a:extLst>
                  <a:ext uri="{FF2B5EF4-FFF2-40B4-BE49-F238E27FC236}">
                    <a16:creationId xmlns:a16="http://schemas.microsoft.com/office/drawing/2014/main" id="{B78F22E0-3B00-425B-9225-5CA0B5C7B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2" name="AutoShape 436">
                <a:extLst>
                  <a:ext uri="{FF2B5EF4-FFF2-40B4-BE49-F238E27FC236}">
                    <a16:creationId xmlns:a16="http://schemas.microsoft.com/office/drawing/2014/main" id="{9B4CC3CF-30B4-45BD-8C82-58230B738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1" name="Rectangle 437">
              <a:extLst>
                <a:ext uri="{FF2B5EF4-FFF2-40B4-BE49-F238E27FC236}">
                  <a16:creationId xmlns:a16="http://schemas.microsoft.com/office/drawing/2014/main" id="{485881EC-A44F-43B8-8590-DA780E9F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92" name="Rectangle 438">
              <a:extLst>
                <a:ext uri="{FF2B5EF4-FFF2-40B4-BE49-F238E27FC236}">
                  <a16:creationId xmlns:a16="http://schemas.microsoft.com/office/drawing/2014/main" id="{4F0F5940-51AB-463C-8DE5-80DE52434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00" name="Group 439">
              <a:extLst>
                <a:ext uri="{FF2B5EF4-FFF2-40B4-BE49-F238E27FC236}">
                  <a16:creationId xmlns:a16="http://schemas.microsoft.com/office/drawing/2014/main" id="{1C942508-ED66-448E-912A-FAE846A20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9" name="AutoShape 440">
                <a:extLst>
                  <a:ext uri="{FF2B5EF4-FFF2-40B4-BE49-F238E27FC236}">
                    <a16:creationId xmlns:a16="http://schemas.microsoft.com/office/drawing/2014/main" id="{4552DE25-6DCF-4B79-A34F-BB9CC8894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0" name="AutoShape 441">
                <a:extLst>
                  <a:ext uri="{FF2B5EF4-FFF2-40B4-BE49-F238E27FC236}">
                    <a16:creationId xmlns:a16="http://schemas.microsoft.com/office/drawing/2014/main" id="{4D616F20-38C6-4BFC-BEB7-CAF74F4AF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01" name="Freeform 442">
              <a:extLst>
                <a:ext uri="{FF2B5EF4-FFF2-40B4-BE49-F238E27FC236}">
                  <a16:creationId xmlns:a16="http://schemas.microsoft.com/office/drawing/2014/main" id="{EBE909BA-000A-4C1B-A6C6-ECFA8225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802" name="Group 443">
              <a:extLst>
                <a:ext uri="{FF2B5EF4-FFF2-40B4-BE49-F238E27FC236}">
                  <a16:creationId xmlns:a16="http://schemas.microsoft.com/office/drawing/2014/main" id="{AE581B65-C153-4C10-AFF8-23B0FAEFE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7" name="AutoShape 444">
                <a:extLst>
                  <a:ext uri="{FF2B5EF4-FFF2-40B4-BE49-F238E27FC236}">
                    <a16:creationId xmlns:a16="http://schemas.microsoft.com/office/drawing/2014/main" id="{835B159F-399E-4491-936C-58C68CF09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08" name="AutoShape 445">
                <a:extLst>
                  <a:ext uri="{FF2B5EF4-FFF2-40B4-BE49-F238E27FC236}">
                    <a16:creationId xmlns:a16="http://schemas.microsoft.com/office/drawing/2014/main" id="{32835E75-2940-44C5-BD75-9CEB51D07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6" name="Rectangle 446">
              <a:extLst>
                <a:ext uri="{FF2B5EF4-FFF2-40B4-BE49-F238E27FC236}">
                  <a16:creationId xmlns:a16="http://schemas.microsoft.com/office/drawing/2014/main" id="{BF9B346B-FF25-4420-BCF9-3ED35DCA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4" name="Freeform 447">
              <a:extLst>
                <a:ext uri="{FF2B5EF4-FFF2-40B4-BE49-F238E27FC236}">
                  <a16:creationId xmlns:a16="http://schemas.microsoft.com/office/drawing/2014/main" id="{193DAD69-114F-43AB-A1F7-212922FFB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5" name="Freeform 448">
              <a:extLst>
                <a:ext uri="{FF2B5EF4-FFF2-40B4-BE49-F238E27FC236}">
                  <a16:creationId xmlns:a16="http://schemas.microsoft.com/office/drawing/2014/main" id="{A9AE2EDD-6974-4696-84D7-EA6FFB24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99" name="Oval 449">
              <a:extLst>
                <a:ext uri="{FF2B5EF4-FFF2-40B4-BE49-F238E27FC236}">
                  <a16:creationId xmlns:a16="http://schemas.microsoft.com/office/drawing/2014/main" id="{4730F69D-B6A3-4EC4-9439-26EDAD45D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7" name="Freeform 450">
              <a:extLst>
                <a:ext uri="{FF2B5EF4-FFF2-40B4-BE49-F238E27FC236}">
                  <a16:creationId xmlns:a16="http://schemas.microsoft.com/office/drawing/2014/main" id="{9953C02D-7C31-44F0-A812-D8F3EE56B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01" name="AutoShape 451">
              <a:extLst>
                <a:ext uri="{FF2B5EF4-FFF2-40B4-BE49-F238E27FC236}">
                  <a16:creationId xmlns:a16="http://schemas.microsoft.com/office/drawing/2014/main" id="{90722074-7997-442E-9318-EE7CC2AD0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2" name="AutoShape 452">
              <a:extLst>
                <a:ext uri="{FF2B5EF4-FFF2-40B4-BE49-F238E27FC236}">
                  <a16:creationId xmlns:a16="http://schemas.microsoft.com/office/drawing/2014/main" id="{34FB7752-D6C3-4838-8312-37A14A1A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3" name="Oval 453">
              <a:extLst>
                <a:ext uri="{FF2B5EF4-FFF2-40B4-BE49-F238E27FC236}">
                  <a16:creationId xmlns:a16="http://schemas.microsoft.com/office/drawing/2014/main" id="{A24C49C7-DF38-4DCD-96C4-005200DC0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4" name="Oval 454">
              <a:extLst>
                <a:ext uri="{FF2B5EF4-FFF2-40B4-BE49-F238E27FC236}">
                  <a16:creationId xmlns:a16="http://schemas.microsoft.com/office/drawing/2014/main" id="{9CD5B84F-5432-489D-AC8D-B78BA50DD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405" name="Oval 455">
              <a:extLst>
                <a:ext uri="{FF2B5EF4-FFF2-40B4-BE49-F238E27FC236}">
                  <a16:creationId xmlns:a16="http://schemas.microsoft.com/office/drawing/2014/main" id="{17B65915-7DDB-4B53-9B1A-66FB17F9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6" name="Rectangle 456">
              <a:extLst>
                <a:ext uri="{FF2B5EF4-FFF2-40B4-BE49-F238E27FC236}">
                  <a16:creationId xmlns:a16="http://schemas.microsoft.com/office/drawing/2014/main" id="{D1A25399-30E1-44B8-9FD3-E79B0CB6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7" name="Group 457">
            <a:extLst>
              <a:ext uri="{FF2B5EF4-FFF2-40B4-BE49-F238E27FC236}">
                <a16:creationId xmlns:a16="http://schemas.microsoft.com/office/drawing/2014/main" id="{F94A0B1B-48FE-41D3-8B47-FE67829951C1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12758" name="Freeform 458">
              <a:extLst>
                <a:ext uri="{FF2B5EF4-FFF2-40B4-BE49-F238E27FC236}">
                  <a16:creationId xmlns:a16="http://schemas.microsoft.com/office/drawing/2014/main" id="{0426CA85-6B4F-4DB7-85DC-3E92C5B2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2" name="Rectangle 459">
              <a:extLst>
                <a:ext uri="{FF2B5EF4-FFF2-40B4-BE49-F238E27FC236}">
                  <a16:creationId xmlns:a16="http://schemas.microsoft.com/office/drawing/2014/main" id="{BA652CE0-D134-4AA0-A997-502F8ADCA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60" name="Freeform 460">
              <a:extLst>
                <a:ext uri="{FF2B5EF4-FFF2-40B4-BE49-F238E27FC236}">
                  <a16:creationId xmlns:a16="http://schemas.microsoft.com/office/drawing/2014/main" id="{0AA0F495-AAEF-4ECC-85CF-63E722F3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1" name="Freeform 461">
              <a:extLst>
                <a:ext uri="{FF2B5EF4-FFF2-40B4-BE49-F238E27FC236}">
                  <a16:creationId xmlns:a16="http://schemas.microsoft.com/office/drawing/2014/main" id="{399AB5F1-4B90-47EA-87A9-AAF11C40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55" name="Rectangle 462">
              <a:extLst>
                <a:ext uri="{FF2B5EF4-FFF2-40B4-BE49-F238E27FC236}">
                  <a16:creationId xmlns:a16="http://schemas.microsoft.com/office/drawing/2014/main" id="{BC993ADB-ACB6-45B7-8A2F-D30B977F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3" name="Group 463">
              <a:extLst>
                <a:ext uri="{FF2B5EF4-FFF2-40B4-BE49-F238E27FC236}">
                  <a16:creationId xmlns:a16="http://schemas.microsoft.com/office/drawing/2014/main" id="{9B7902CC-1B64-4AF0-8B73-568D8DBF8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81" name="AutoShape 464">
                <a:extLst>
                  <a:ext uri="{FF2B5EF4-FFF2-40B4-BE49-F238E27FC236}">
                    <a16:creationId xmlns:a16="http://schemas.microsoft.com/office/drawing/2014/main" id="{1DE1E2BF-EF9C-4079-BA53-95E63E466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2" name="AutoShape 465">
                <a:extLst>
                  <a:ext uri="{FF2B5EF4-FFF2-40B4-BE49-F238E27FC236}">
                    <a16:creationId xmlns:a16="http://schemas.microsoft.com/office/drawing/2014/main" id="{04B826F1-40AD-43AE-B724-5F7A98D81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7" name="Rectangle 466">
              <a:extLst>
                <a:ext uri="{FF2B5EF4-FFF2-40B4-BE49-F238E27FC236}">
                  <a16:creationId xmlns:a16="http://schemas.microsoft.com/office/drawing/2014/main" id="{4AA94762-538E-41B5-B187-47D7DBA8D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5" name="Group 467">
              <a:extLst>
                <a:ext uri="{FF2B5EF4-FFF2-40B4-BE49-F238E27FC236}">
                  <a16:creationId xmlns:a16="http://schemas.microsoft.com/office/drawing/2014/main" id="{24E8AA80-50D8-44CE-A9FF-A1968A614E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79" name="AutoShape 468">
                <a:extLst>
                  <a:ext uri="{FF2B5EF4-FFF2-40B4-BE49-F238E27FC236}">
                    <a16:creationId xmlns:a16="http://schemas.microsoft.com/office/drawing/2014/main" id="{64EF29E2-EFA6-4EAB-A8FB-E51763935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0" name="AutoShape 469">
                <a:extLst>
                  <a:ext uri="{FF2B5EF4-FFF2-40B4-BE49-F238E27FC236}">
                    <a16:creationId xmlns:a16="http://schemas.microsoft.com/office/drawing/2014/main" id="{AC908034-94B9-437A-81FD-3EA66118D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9" name="Rectangle 470">
              <a:extLst>
                <a:ext uri="{FF2B5EF4-FFF2-40B4-BE49-F238E27FC236}">
                  <a16:creationId xmlns:a16="http://schemas.microsoft.com/office/drawing/2014/main" id="{5340922D-A81D-4ADD-97DF-1510F16C9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60" name="Rectangle 471">
              <a:extLst>
                <a:ext uri="{FF2B5EF4-FFF2-40B4-BE49-F238E27FC236}">
                  <a16:creationId xmlns:a16="http://schemas.microsoft.com/office/drawing/2014/main" id="{48E05D7C-494D-4F57-8234-52B6D324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8" name="Group 472">
              <a:extLst>
                <a:ext uri="{FF2B5EF4-FFF2-40B4-BE49-F238E27FC236}">
                  <a16:creationId xmlns:a16="http://schemas.microsoft.com/office/drawing/2014/main" id="{82FF2394-31F6-4AFE-835E-786C204B6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77" name="AutoShape 473">
                <a:extLst>
                  <a:ext uri="{FF2B5EF4-FFF2-40B4-BE49-F238E27FC236}">
                    <a16:creationId xmlns:a16="http://schemas.microsoft.com/office/drawing/2014/main" id="{15501CE9-01BA-4753-905A-0EB23C8B3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8" name="AutoShape 474">
                <a:extLst>
                  <a:ext uri="{FF2B5EF4-FFF2-40B4-BE49-F238E27FC236}">
                    <a16:creationId xmlns:a16="http://schemas.microsoft.com/office/drawing/2014/main" id="{56C0A1BD-8A35-4DAA-AC01-B8F36921B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769" name="Freeform 475">
              <a:extLst>
                <a:ext uri="{FF2B5EF4-FFF2-40B4-BE49-F238E27FC236}">
                  <a16:creationId xmlns:a16="http://schemas.microsoft.com/office/drawing/2014/main" id="{F11B64E3-84CC-470F-83AB-E7DB30D04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70" name="Group 476">
              <a:extLst>
                <a:ext uri="{FF2B5EF4-FFF2-40B4-BE49-F238E27FC236}">
                  <a16:creationId xmlns:a16="http://schemas.microsoft.com/office/drawing/2014/main" id="{090B8132-0B41-4484-9A0A-01E36AFDB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75" name="AutoShape 477">
                <a:extLst>
                  <a:ext uri="{FF2B5EF4-FFF2-40B4-BE49-F238E27FC236}">
                    <a16:creationId xmlns:a16="http://schemas.microsoft.com/office/drawing/2014/main" id="{C46779F4-189F-4E3A-B106-78C8FE964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6" name="AutoShape 478">
                <a:extLst>
                  <a:ext uri="{FF2B5EF4-FFF2-40B4-BE49-F238E27FC236}">
                    <a16:creationId xmlns:a16="http://schemas.microsoft.com/office/drawing/2014/main" id="{37657AAB-048B-4808-B8FA-68E5F36F8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64" name="Rectangle 479">
              <a:extLst>
                <a:ext uri="{FF2B5EF4-FFF2-40B4-BE49-F238E27FC236}">
                  <a16:creationId xmlns:a16="http://schemas.microsoft.com/office/drawing/2014/main" id="{1E16125E-3B0B-402C-B168-29F931149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2" name="Freeform 480">
              <a:extLst>
                <a:ext uri="{FF2B5EF4-FFF2-40B4-BE49-F238E27FC236}">
                  <a16:creationId xmlns:a16="http://schemas.microsoft.com/office/drawing/2014/main" id="{8B9AAB5D-5987-4A7B-9CCC-B9E753EC7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3" name="Freeform 481">
              <a:extLst>
                <a:ext uri="{FF2B5EF4-FFF2-40B4-BE49-F238E27FC236}">
                  <a16:creationId xmlns:a16="http://schemas.microsoft.com/office/drawing/2014/main" id="{EE82D6BB-A626-4B2C-BE15-2CA07F17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7" name="Oval 482">
              <a:extLst>
                <a:ext uri="{FF2B5EF4-FFF2-40B4-BE49-F238E27FC236}">
                  <a16:creationId xmlns:a16="http://schemas.microsoft.com/office/drawing/2014/main" id="{F20CDBEE-9A89-4241-9709-81510E8DA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5" name="Freeform 483">
              <a:extLst>
                <a:ext uri="{FF2B5EF4-FFF2-40B4-BE49-F238E27FC236}">
                  <a16:creationId xmlns:a16="http://schemas.microsoft.com/office/drawing/2014/main" id="{0342CF79-E102-41A6-9D84-AEED9E60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69" name="AutoShape 484">
              <a:extLst>
                <a:ext uri="{FF2B5EF4-FFF2-40B4-BE49-F238E27FC236}">
                  <a16:creationId xmlns:a16="http://schemas.microsoft.com/office/drawing/2014/main" id="{C89A73D4-C6A8-420D-BB1B-3DEE5BF10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0" name="AutoShape 485">
              <a:extLst>
                <a:ext uri="{FF2B5EF4-FFF2-40B4-BE49-F238E27FC236}">
                  <a16:creationId xmlns:a16="http://schemas.microsoft.com/office/drawing/2014/main" id="{7771DC39-5B0A-41AD-BC1A-00407FB58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1" name="Oval 486">
              <a:extLst>
                <a:ext uri="{FF2B5EF4-FFF2-40B4-BE49-F238E27FC236}">
                  <a16:creationId xmlns:a16="http://schemas.microsoft.com/office/drawing/2014/main" id="{B4F128CE-0E52-4E2D-957D-ACC07F53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2" name="Oval 487">
              <a:extLst>
                <a:ext uri="{FF2B5EF4-FFF2-40B4-BE49-F238E27FC236}">
                  <a16:creationId xmlns:a16="http://schemas.microsoft.com/office/drawing/2014/main" id="{C4E6FA71-63E2-4DBA-BE9B-7B541C0EF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5373" name="Oval 488">
              <a:extLst>
                <a:ext uri="{FF2B5EF4-FFF2-40B4-BE49-F238E27FC236}">
                  <a16:creationId xmlns:a16="http://schemas.microsoft.com/office/drawing/2014/main" id="{E98B269E-A795-4475-9EBB-940FCBB9F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4" name="Rectangle 489">
              <a:extLst>
                <a:ext uri="{FF2B5EF4-FFF2-40B4-BE49-F238E27FC236}">
                  <a16:creationId xmlns:a16="http://schemas.microsoft.com/office/drawing/2014/main" id="{E03DC9EA-CAA4-4D53-824A-E5B1468F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>
            <a:extLst>
              <a:ext uri="{FF2B5EF4-FFF2-40B4-BE49-F238E27FC236}">
                <a16:creationId xmlns:a16="http://schemas.microsoft.com/office/drawing/2014/main" id="{9E0F8ED8-F26E-4F6D-B77D-ECB33BF5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6259" name="Slide Number Placeholder 6">
            <a:extLst>
              <a:ext uri="{FF2B5EF4-FFF2-40B4-BE49-F238E27FC236}">
                <a16:creationId xmlns:a16="http://schemas.microsoft.com/office/drawing/2014/main" id="{CAC93794-8AE8-4356-BDC9-FBDBC0EC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752BF22-9E8B-4C04-9898-8209158303FD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E4122C7-6EC5-4535-AEBC-DD113B9A8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261" name="Rectangle 4">
            <a:extLst>
              <a:ext uri="{FF2B5EF4-FFF2-40B4-BE49-F238E27FC236}">
                <a16:creationId xmlns:a16="http://schemas.microsoft.com/office/drawing/2014/main" id="{C5E4F31E-36E4-4153-A3F3-CF754BDE2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another </a:t>
            </a:r>
            <a:r>
              <a:rPr lang="ja-JP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solidFill>
                  <a:srgbClr val="FF0000"/>
                </a:solidFill>
                <a:latin typeface="Gill Sans MT" panose="020B0502020104020203" pitchFamily="34" charset="0"/>
              </a:rPr>
              <a:t>cost</a:t>
            </a:r>
            <a:r>
              <a:rPr lang="ja-JP" altLang="en-US" sz="2800">
                <a:solidFill>
                  <a:srgbClr val="FF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solidFill>
                  <a:srgbClr val="FF0000"/>
                </a:solidFill>
                <a:latin typeface="Gill Sans MT" panose="020B0502020104020203" pitchFamily="34" charset="0"/>
              </a:rPr>
              <a:t> of congestion: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>
                <a:latin typeface="Gill Sans MT" panose="020B0502020104020203" pitchFamily="34" charset="0"/>
              </a:rPr>
              <a:t>when packet dropped, any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upstream transmission capacity used for that packet was wasted!</a:t>
            </a: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113669" name="Line 8">
            <a:extLst>
              <a:ext uri="{FF2B5EF4-FFF2-40B4-BE49-F238E27FC236}">
                <a16:creationId xmlns:a16="http://schemas.microsoft.com/office/drawing/2014/main" id="{4DC374F3-B66B-4FF8-9680-97376F0F3B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Line 9">
            <a:extLst>
              <a:ext uri="{FF2B5EF4-FFF2-40B4-BE49-F238E27FC236}">
                <a16:creationId xmlns:a16="http://schemas.microsoft.com/office/drawing/2014/main" id="{A6EFEF20-F51E-4666-B0F9-29DB1AFE4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1" name="Group 51">
            <a:extLst>
              <a:ext uri="{FF2B5EF4-FFF2-40B4-BE49-F238E27FC236}">
                <a16:creationId xmlns:a16="http://schemas.microsoft.com/office/drawing/2014/main" id="{25FB1611-DC72-46AC-9EDB-BC2121C67F5F}"/>
              </a:ext>
            </a:extLst>
          </p:cNvPr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13818" name="Rectangle 52">
              <a:extLst>
                <a:ext uri="{FF2B5EF4-FFF2-40B4-BE49-F238E27FC236}">
                  <a16:creationId xmlns:a16="http://schemas.microsoft.com/office/drawing/2014/main" id="{73F3805F-43A5-4411-96E4-D8C8FF1C1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9" name="Rectangle 53">
              <a:extLst>
                <a:ext uri="{FF2B5EF4-FFF2-40B4-BE49-F238E27FC236}">
                  <a16:creationId xmlns:a16="http://schemas.microsoft.com/office/drawing/2014/main" id="{44978C59-2807-4498-A115-DE9A74D4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20" name="Line 54">
              <a:extLst>
                <a:ext uri="{FF2B5EF4-FFF2-40B4-BE49-F238E27FC236}">
                  <a16:creationId xmlns:a16="http://schemas.microsoft.com/office/drawing/2014/main" id="{8B31BF4D-DB37-4F84-A706-07A25EDA9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1" name="Line 55">
              <a:extLst>
                <a:ext uri="{FF2B5EF4-FFF2-40B4-BE49-F238E27FC236}">
                  <a16:creationId xmlns:a16="http://schemas.microsoft.com/office/drawing/2014/main" id="{D9308985-0817-483F-94B9-7D7179C5A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2" name="Line 56">
              <a:extLst>
                <a:ext uri="{FF2B5EF4-FFF2-40B4-BE49-F238E27FC236}">
                  <a16:creationId xmlns:a16="http://schemas.microsoft.com/office/drawing/2014/main" id="{D37638B9-92C5-4263-BF74-642C1C015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23" name="Line 57">
              <a:extLst>
                <a:ext uri="{FF2B5EF4-FFF2-40B4-BE49-F238E27FC236}">
                  <a16:creationId xmlns:a16="http://schemas.microsoft.com/office/drawing/2014/main" id="{8BA68C65-FDA7-4DF7-9925-93F120EC4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2" name="Line 60">
            <a:extLst>
              <a:ext uri="{FF2B5EF4-FFF2-40B4-BE49-F238E27FC236}">
                <a16:creationId xmlns:a16="http://schemas.microsoft.com/office/drawing/2014/main" id="{ABBCCEB2-22E7-4BC8-B583-642BC9A633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3" name="Group 102">
            <a:extLst>
              <a:ext uri="{FF2B5EF4-FFF2-40B4-BE49-F238E27FC236}">
                <a16:creationId xmlns:a16="http://schemas.microsoft.com/office/drawing/2014/main" id="{9E42C2CA-4923-4AA0-960D-022C94BC4642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13812" name="Rectangle 103">
              <a:extLst>
                <a:ext uri="{FF2B5EF4-FFF2-40B4-BE49-F238E27FC236}">
                  <a16:creationId xmlns:a16="http://schemas.microsoft.com/office/drawing/2014/main" id="{B0BD45EB-D40D-42E8-BB4B-80AC36950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3" name="Rectangle 104">
              <a:extLst>
                <a:ext uri="{FF2B5EF4-FFF2-40B4-BE49-F238E27FC236}">
                  <a16:creationId xmlns:a16="http://schemas.microsoft.com/office/drawing/2014/main" id="{86E5D346-C7D2-47D4-A62F-7464E0C3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4" name="Line 105">
              <a:extLst>
                <a:ext uri="{FF2B5EF4-FFF2-40B4-BE49-F238E27FC236}">
                  <a16:creationId xmlns:a16="http://schemas.microsoft.com/office/drawing/2014/main" id="{AB93D766-F291-4059-90D8-72554EE35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5" name="Line 106">
              <a:extLst>
                <a:ext uri="{FF2B5EF4-FFF2-40B4-BE49-F238E27FC236}">
                  <a16:creationId xmlns:a16="http://schemas.microsoft.com/office/drawing/2014/main" id="{958C38B0-F7D1-4EAE-83AA-54D0BD0D5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6" name="Line 107">
              <a:extLst>
                <a:ext uri="{FF2B5EF4-FFF2-40B4-BE49-F238E27FC236}">
                  <a16:creationId xmlns:a16="http://schemas.microsoft.com/office/drawing/2014/main" id="{FDF2C8D4-70B5-45F8-A1D6-CAC796ECF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7" name="Line 108">
              <a:extLst>
                <a:ext uri="{FF2B5EF4-FFF2-40B4-BE49-F238E27FC236}">
                  <a16:creationId xmlns:a16="http://schemas.microsoft.com/office/drawing/2014/main" id="{17575F5D-6E39-4082-9876-D02AB8E2D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4" name="Line 110">
            <a:extLst>
              <a:ext uri="{FF2B5EF4-FFF2-40B4-BE49-F238E27FC236}">
                <a16:creationId xmlns:a16="http://schemas.microsoft.com/office/drawing/2014/main" id="{6F3B9DAF-ABFF-4F95-947D-BE3873AA58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111">
            <a:extLst>
              <a:ext uri="{FF2B5EF4-FFF2-40B4-BE49-F238E27FC236}">
                <a16:creationId xmlns:a16="http://schemas.microsoft.com/office/drawing/2014/main" id="{AAB91635-1E8D-4BF9-B983-E6460204D3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112">
            <a:extLst>
              <a:ext uri="{FF2B5EF4-FFF2-40B4-BE49-F238E27FC236}">
                <a16:creationId xmlns:a16="http://schemas.microsoft.com/office/drawing/2014/main" id="{27289D3E-20F6-4159-9CDA-780EC21C2F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113">
            <a:extLst>
              <a:ext uri="{FF2B5EF4-FFF2-40B4-BE49-F238E27FC236}">
                <a16:creationId xmlns:a16="http://schemas.microsoft.com/office/drawing/2014/main" id="{F7B1DEA4-306E-4825-9694-03EC00673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154">
            <a:extLst>
              <a:ext uri="{FF2B5EF4-FFF2-40B4-BE49-F238E27FC236}">
                <a16:creationId xmlns:a16="http://schemas.microsoft.com/office/drawing/2014/main" id="{B547977C-2D00-4854-AF38-88DDDEDEFD25}"/>
              </a:ext>
            </a:extLst>
          </p:cNvPr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13806" name="Rectangle 155">
              <a:extLst>
                <a:ext uri="{FF2B5EF4-FFF2-40B4-BE49-F238E27FC236}">
                  <a16:creationId xmlns:a16="http://schemas.microsoft.com/office/drawing/2014/main" id="{843E365A-368C-4F47-A762-2C05B372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7" name="Rectangle 156">
              <a:extLst>
                <a:ext uri="{FF2B5EF4-FFF2-40B4-BE49-F238E27FC236}">
                  <a16:creationId xmlns:a16="http://schemas.microsoft.com/office/drawing/2014/main" id="{132909BC-40CD-416B-A15D-7ED275B45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8" name="Line 157">
              <a:extLst>
                <a:ext uri="{FF2B5EF4-FFF2-40B4-BE49-F238E27FC236}">
                  <a16:creationId xmlns:a16="http://schemas.microsoft.com/office/drawing/2014/main" id="{76CB69AD-9B4D-4690-AB84-1DBC362B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9" name="Line 158">
              <a:extLst>
                <a:ext uri="{FF2B5EF4-FFF2-40B4-BE49-F238E27FC236}">
                  <a16:creationId xmlns:a16="http://schemas.microsoft.com/office/drawing/2014/main" id="{0B9B1FA4-7FBC-4693-AEDC-A045AA944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0" name="Line 159">
              <a:extLst>
                <a:ext uri="{FF2B5EF4-FFF2-40B4-BE49-F238E27FC236}">
                  <a16:creationId xmlns:a16="http://schemas.microsoft.com/office/drawing/2014/main" id="{36A72389-4A9A-4FFF-9AD5-83F30AC60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11" name="Line 160">
              <a:extLst>
                <a:ext uri="{FF2B5EF4-FFF2-40B4-BE49-F238E27FC236}">
                  <a16:creationId xmlns:a16="http://schemas.microsoft.com/office/drawing/2014/main" id="{527EC698-32F3-4969-992E-DA0B16A38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9" name="Group 201">
            <a:extLst>
              <a:ext uri="{FF2B5EF4-FFF2-40B4-BE49-F238E27FC236}">
                <a16:creationId xmlns:a16="http://schemas.microsoft.com/office/drawing/2014/main" id="{F46D00D0-4B44-43F5-A51A-5B3EFAF22418}"/>
              </a:ext>
            </a:extLst>
          </p:cNvPr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13800" name="Rectangle 202">
              <a:extLst>
                <a:ext uri="{FF2B5EF4-FFF2-40B4-BE49-F238E27FC236}">
                  <a16:creationId xmlns:a16="http://schemas.microsoft.com/office/drawing/2014/main" id="{B0CE0941-65A5-400F-B009-64D799DFB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1" name="Rectangle 203">
              <a:extLst>
                <a:ext uri="{FF2B5EF4-FFF2-40B4-BE49-F238E27FC236}">
                  <a16:creationId xmlns:a16="http://schemas.microsoft.com/office/drawing/2014/main" id="{07EA930A-FAA1-48F9-B7F8-4F4199DC8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2" name="Line 204">
              <a:extLst>
                <a:ext uri="{FF2B5EF4-FFF2-40B4-BE49-F238E27FC236}">
                  <a16:creationId xmlns:a16="http://schemas.microsoft.com/office/drawing/2014/main" id="{4CA51DB9-B1C2-4B96-9DE0-EA4B1BF4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3" name="Line 205">
              <a:extLst>
                <a:ext uri="{FF2B5EF4-FFF2-40B4-BE49-F238E27FC236}">
                  <a16:creationId xmlns:a16="http://schemas.microsoft.com/office/drawing/2014/main" id="{982007CC-EA12-49CB-97AA-60B2761A3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4" name="Line 206">
              <a:extLst>
                <a:ext uri="{FF2B5EF4-FFF2-40B4-BE49-F238E27FC236}">
                  <a16:creationId xmlns:a16="http://schemas.microsoft.com/office/drawing/2014/main" id="{D1BF0C8F-B96B-443E-B1CC-D873C0FD5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05" name="Line 207">
              <a:extLst>
                <a:ext uri="{FF2B5EF4-FFF2-40B4-BE49-F238E27FC236}">
                  <a16:creationId xmlns:a16="http://schemas.microsoft.com/office/drawing/2014/main" id="{3469CAF7-A536-4524-8899-D414E338C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80" name="Group 212">
            <a:extLst>
              <a:ext uri="{FF2B5EF4-FFF2-40B4-BE49-F238E27FC236}">
                <a16:creationId xmlns:a16="http://schemas.microsoft.com/office/drawing/2014/main" id="{AF67230D-897F-4F0B-BB0D-34596587B229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13778" name="Oval 213">
              <a:extLst>
                <a:ext uri="{FF2B5EF4-FFF2-40B4-BE49-F238E27FC236}">
                  <a16:creationId xmlns:a16="http://schemas.microsoft.com/office/drawing/2014/main" id="{7D034622-FCFC-40A6-98ED-22C1C87E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9" name="Line 214">
              <a:extLst>
                <a:ext uri="{FF2B5EF4-FFF2-40B4-BE49-F238E27FC236}">
                  <a16:creationId xmlns:a16="http://schemas.microsoft.com/office/drawing/2014/main" id="{9659A854-6965-4015-B952-F23434DC0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0" name="Line 215">
              <a:extLst>
                <a:ext uri="{FF2B5EF4-FFF2-40B4-BE49-F238E27FC236}">
                  <a16:creationId xmlns:a16="http://schemas.microsoft.com/office/drawing/2014/main" id="{6A61A8E2-0FF8-42F3-8E1A-019A4D4C9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81" name="Rectangle 216">
              <a:extLst>
                <a:ext uri="{FF2B5EF4-FFF2-40B4-BE49-F238E27FC236}">
                  <a16:creationId xmlns:a16="http://schemas.microsoft.com/office/drawing/2014/main" id="{7346C0C1-E6D2-4DCD-8C52-D1BCE69E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782" name="Rectangle 217">
              <a:extLst>
                <a:ext uri="{FF2B5EF4-FFF2-40B4-BE49-F238E27FC236}">
                  <a16:creationId xmlns:a16="http://schemas.microsoft.com/office/drawing/2014/main" id="{5D8DE16C-FECF-4DA5-9436-29B354864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783" name="Oval 218">
              <a:extLst>
                <a:ext uri="{FF2B5EF4-FFF2-40B4-BE49-F238E27FC236}">
                  <a16:creationId xmlns:a16="http://schemas.microsoft.com/office/drawing/2014/main" id="{BA4A6E6F-AD49-4EBF-B226-F17B7ACF5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784" name="Group 219">
              <a:extLst>
                <a:ext uri="{FF2B5EF4-FFF2-40B4-BE49-F238E27FC236}">
                  <a16:creationId xmlns:a16="http://schemas.microsoft.com/office/drawing/2014/main" id="{EA4E08A4-6334-4C7A-B7CF-C2072A682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3797" name="Line 220">
                <a:extLst>
                  <a:ext uri="{FF2B5EF4-FFF2-40B4-BE49-F238E27FC236}">
                    <a16:creationId xmlns:a16="http://schemas.microsoft.com/office/drawing/2014/main" id="{1D233F12-7F20-4B04-8CD0-DDF2616A2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8" name="Line 221">
                <a:extLst>
                  <a:ext uri="{FF2B5EF4-FFF2-40B4-BE49-F238E27FC236}">
                    <a16:creationId xmlns:a16="http://schemas.microsoft.com/office/drawing/2014/main" id="{E678A25D-F815-4999-863E-59A578F20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9" name="Line 222">
                <a:extLst>
                  <a:ext uri="{FF2B5EF4-FFF2-40B4-BE49-F238E27FC236}">
                    <a16:creationId xmlns:a16="http://schemas.microsoft.com/office/drawing/2014/main" id="{760085E6-E7F5-4A61-81D6-DA57E2589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5" name="Group 223">
              <a:extLst>
                <a:ext uri="{FF2B5EF4-FFF2-40B4-BE49-F238E27FC236}">
                  <a16:creationId xmlns:a16="http://schemas.microsoft.com/office/drawing/2014/main" id="{414F4431-F5EB-4F15-B560-97DADA602A1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3794" name="Line 224">
                <a:extLst>
                  <a:ext uri="{FF2B5EF4-FFF2-40B4-BE49-F238E27FC236}">
                    <a16:creationId xmlns:a16="http://schemas.microsoft.com/office/drawing/2014/main" id="{5BE7C6FE-09C4-4016-9B3C-4B34E4D9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5" name="Line 225">
                <a:extLst>
                  <a:ext uri="{FF2B5EF4-FFF2-40B4-BE49-F238E27FC236}">
                    <a16:creationId xmlns:a16="http://schemas.microsoft.com/office/drawing/2014/main" id="{0B0EE622-5F16-4AA1-8D6B-CEDD757A2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96" name="Line 226">
                <a:extLst>
                  <a:ext uri="{FF2B5EF4-FFF2-40B4-BE49-F238E27FC236}">
                    <a16:creationId xmlns:a16="http://schemas.microsoft.com/office/drawing/2014/main" id="{80A2DCB3-515B-4B67-B255-64E885CB2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86" name="Group 227">
              <a:extLst>
                <a:ext uri="{FF2B5EF4-FFF2-40B4-BE49-F238E27FC236}">
                  <a16:creationId xmlns:a16="http://schemas.microsoft.com/office/drawing/2014/main" id="{B214DD98-0F98-4863-9117-A61B03725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3787" name="Rectangle 228">
                <a:extLst>
                  <a:ext uri="{FF2B5EF4-FFF2-40B4-BE49-F238E27FC236}">
                    <a16:creationId xmlns:a16="http://schemas.microsoft.com/office/drawing/2014/main" id="{86E99ED7-DAC2-4455-9094-62F4D3EF6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88" name="Line 229">
                <a:extLst>
                  <a:ext uri="{FF2B5EF4-FFF2-40B4-BE49-F238E27FC236}">
                    <a16:creationId xmlns:a16="http://schemas.microsoft.com/office/drawing/2014/main" id="{33D28B9C-91A6-4036-BA72-5760875FD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9" name="Line 230">
                <a:extLst>
                  <a:ext uri="{FF2B5EF4-FFF2-40B4-BE49-F238E27FC236}">
                    <a16:creationId xmlns:a16="http://schemas.microsoft.com/office/drawing/2014/main" id="{08310D2B-8AAD-418A-821A-1944DEE6B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0" name="Line 231">
                <a:extLst>
                  <a:ext uri="{FF2B5EF4-FFF2-40B4-BE49-F238E27FC236}">
                    <a16:creationId xmlns:a16="http://schemas.microsoft.com/office/drawing/2014/main" id="{6B80B243-DE6C-4F72-A797-A37040646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1" name="Line 232">
                <a:extLst>
                  <a:ext uri="{FF2B5EF4-FFF2-40B4-BE49-F238E27FC236}">
                    <a16:creationId xmlns:a16="http://schemas.microsoft.com/office/drawing/2014/main" id="{19242D25-4622-42C3-B1A9-28420E2CF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2" name="Line 233">
                <a:extLst>
                  <a:ext uri="{FF2B5EF4-FFF2-40B4-BE49-F238E27FC236}">
                    <a16:creationId xmlns:a16="http://schemas.microsoft.com/office/drawing/2014/main" id="{B3952FBA-DE44-43EF-B97D-46CBB42C7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3" name="Line 234">
                <a:extLst>
                  <a:ext uri="{FF2B5EF4-FFF2-40B4-BE49-F238E27FC236}">
                    <a16:creationId xmlns:a16="http://schemas.microsoft.com/office/drawing/2014/main" id="{833246EC-4466-40D6-802A-DED91BC17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681" name="Line 235">
            <a:extLst>
              <a:ext uri="{FF2B5EF4-FFF2-40B4-BE49-F238E27FC236}">
                <a16:creationId xmlns:a16="http://schemas.microsoft.com/office/drawing/2014/main" id="{06F42039-6B23-429A-B114-A490F1C17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82" name="Group 236">
            <a:extLst>
              <a:ext uri="{FF2B5EF4-FFF2-40B4-BE49-F238E27FC236}">
                <a16:creationId xmlns:a16="http://schemas.microsoft.com/office/drawing/2014/main" id="{97B94C4F-0B2B-4861-93EE-67D6684B3C6B}"/>
              </a:ext>
            </a:extLst>
          </p:cNvPr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13776" name="Oval 237">
              <a:extLst>
                <a:ext uri="{FF2B5EF4-FFF2-40B4-BE49-F238E27FC236}">
                  <a16:creationId xmlns:a16="http://schemas.microsoft.com/office/drawing/2014/main" id="{E3C4F7DB-D1E2-4F6C-89CE-1A443484D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7" name="Oval 238">
              <a:extLst>
                <a:ext uri="{FF2B5EF4-FFF2-40B4-BE49-F238E27FC236}">
                  <a16:creationId xmlns:a16="http://schemas.microsoft.com/office/drawing/2014/main" id="{EF167E46-BD53-45B6-B38E-D6E2C051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683" name="Oval 241">
            <a:extLst>
              <a:ext uri="{FF2B5EF4-FFF2-40B4-BE49-F238E27FC236}">
                <a16:creationId xmlns:a16="http://schemas.microsoft.com/office/drawing/2014/main" id="{ED651945-12F5-45B4-BDE6-8CE0D3404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84" name="Line 242">
            <a:extLst>
              <a:ext uri="{FF2B5EF4-FFF2-40B4-BE49-F238E27FC236}">
                <a16:creationId xmlns:a16="http://schemas.microsoft.com/office/drawing/2014/main" id="{3E9C89F0-EAAF-46A3-BCA5-1686476FB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Line 243">
            <a:extLst>
              <a:ext uri="{FF2B5EF4-FFF2-40B4-BE49-F238E27FC236}">
                <a16:creationId xmlns:a16="http://schemas.microsoft.com/office/drawing/2014/main" id="{A4431439-5A5B-482B-A0C3-38E3CC854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Rectangle 244">
            <a:extLst>
              <a:ext uri="{FF2B5EF4-FFF2-40B4-BE49-F238E27FC236}">
                <a16:creationId xmlns:a16="http://schemas.microsoft.com/office/drawing/2014/main" id="{52E8BA83-7B01-48B4-86F3-46FA0BE1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87" name="Rectangle 245">
            <a:extLst>
              <a:ext uri="{FF2B5EF4-FFF2-40B4-BE49-F238E27FC236}">
                <a16:creationId xmlns:a16="http://schemas.microsoft.com/office/drawing/2014/main" id="{12BA7A97-AA59-44F2-AF34-AEE0269A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88" name="Oval 246">
            <a:extLst>
              <a:ext uri="{FF2B5EF4-FFF2-40B4-BE49-F238E27FC236}">
                <a16:creationId xmlns:a16="http://schemas.microsoft.com/office/drawing/2014/main" id="{5935716A-A71D-41A5-BA98-AF5ACA03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689" name="Group 247">
            <a:extLst>
              <a:ext uri="{FF2B5EF4-FFF2-40B4-BE49-F238E27FC236}">
                <a16:creationId xmlns:a16="http://schemas.microsoft.com/office/drawing/2014/main" id="{F76B5970-9C99-421B-BE7D-C5987B5E37AD}"/>
              </a:ext>
            </a:extLst>
          </p:cNvPr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13773" name="Line 248">
              <a:extLst>
                <a:ext uri="{FF2B5EF4-FFF2-40B4-BE49-F238E27FC236}">
                  <a16:creationId xmlns:a16="http://schemas.microsoft.com/office/drawing/2014/main" id="{050CE62A-DB78-4C4C-806B-03969CC1E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4" name="Line 249">
              <a:extLst>
                <a:ext uri="{FF2B5EF4-FFF2-40B4-BE49-F238E27FC236}">
                  <a16:creationId xmlns:a16="http://schemas.microsoft.com/office/drawing/2014/main" id="{50E3EF1A-C2CC-4B17-88A6-1C9A6F314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5" name="Line 250">
              <a:extLst>
                <a:ext uri="{FF2B5EF4-FFF2-40B4-BE49-F238E27FC236}">
                  <a16:creationId xmlns:a16="http://schemas.microsoft.com/office/drawing/2014/main" id="{C0C43EE2-86A3-48FC-913E-6A53C3F54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0" name="Group 251">
            <a:extLst>
              <a:ext uri="{FF2B5EF4-FFF2-40B4-BE49-F238E27FC236}">
                <a16:creationId xmlns:a16="http://schemas.microsoft.com/office/drawing/2014/main" id="{64C5FE33-6054-4ACA-A08A-58C326CC49C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13770" name="Line 252">
              <a:extLst>
                <a:ext uri="{FF2B5EF4-FFF2-40B4-BE49-F238E27FC236}">
                  <a16:creationId xmlns:a16="http://schemas.microsoft.com/office/drawing/2014/main" id="{67F223C9-5BF6-4881-A093-D9E4C4450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1" name="Line 253">
              <a:extLst>
                <a:ext uri="{FF2B5EF4-FFF2-40B4-BE49-F238E27FC236}">
                  <a16:creationId xmlns:a16="http://schemas.microsoft.com/office/drawing/2014/main" id="{B69E560F-8DF4-471D-ACF4-F026C03D8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72" name="Line 254">
              <a:extLst>
                <a:ext uri="{FF2B5EF4-FFF2-40B4-BE49-F238E27FC236}">
                  <a16:creationId xmlns:a16="http://schemas.microsoft.com/office/drawing/2014/main" id="{14C5D3FF-2A36-411B-911F-FAB54B01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91" name="Group 255">
            <a:extLst>
              <a:ext uri="{FF2B5EF4-FFF2-40B4-BE49-F238E27FC236}">
                <a16:creationId xmlns:a16="http://schemas.microsoft.com/office/drawing/2014/main" id="{FD31C2CE-8E70-4431-AE3E-DBB7A77F5ACE}"/>
              </a:ext>
            </a:extLst>
          </p:cNvPr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13763" name="Rectangle 256">
              <a:extLst>
                <a:ext uri="{FF2B5EF4-FFF2-40B4-BE49-F238E27FC236}">
                  <a16:creationId xmlns:a16="http://schemas.microsoft.com/office/drawing/2014/main" id="{7D45FE32-2910-4C12-86E4-27B8B4AA5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64" name="Line 257">
              <a:extLst>
                <a:ext uri="{FF2B5EF4-FFF2-40B4-BE49-F238E27FC236}">
                  <a16:creationId xmlns:a16="http://schemas.microsoft.com/office/drawing/2014/main" id="{E6715AB6-F8D3-4567-8AC5-C78D8CB9D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5" name="Line 258">
              <a:extLst>
                <a:ext uri="{FF2B5EF4-FFF2-40B4-BE49-F238E27FC236}">
                  <a16:creationId xmlns:a16="http://schemas.microsoft.com/office/drawing/2014/main" id="{9061D7C6-B673-4AED-86F9-F08DD3DBF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6" name="Line 259">
              <a:extLst>
                <a:ext uri="{FF2B5EF4-FFF2-40B4-BE49-F238E27FC236}">
                  <a16:creationId xmlns:a16="http://schemas.microsoft.com/office/drawing/2014/main" id="{7D669C40-DDF0-4E00-86E2-58E43BE46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7" name="Line 260">
              <a:extLst>
                <a:ext uri="{FF2B5EF4-FFF2-40B4-BE49-F238E27FC236}">
                  <a16:creationId xmlns:a16="http://schemas.microsoft.com/office/drawing/2014/main" id="{73923C76-6053-49F5-A985-02E699B19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8" name="Line 261">
              <a:extLst>
                <a:ext uri="{FF2B5EF4-FFF2-40B4-BE49-F238E27FC236}">
                  <a16:creationId xmlns:a16="http://schemas.microsoft.com/office/drawing/2014/main" id="{A6BDD4B9-8905-4787-86C1-06421F46A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69" name="Line 262">
              <a:extLst>
                <a:ext uri="{FF2B5EF4-FFF2-40B4-BE49-F238E27FC236}">
                  <a16:creationId xmlns:a16="http://schemas.microsoft.com/office/drawing/2014/main" id="{C0EA347C-0AD8-4E05-B7D2-19DD33076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2" name="Line 263">
            <a:extLst>
              <a:ext uri="{FF2B5EF4-FFF2-40B4-BE49-F238E27FC236}">
                <a16:creationId xmlns:a16="http://schemas.microsoft.com/office/drawing/2014/main" id="{96CF1A45-0B77-4535-B919-3258C82335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3" name="Line 264">
            <a:extLst>
              <a:ext uri="{FF2B5EF4-FFF2-40B4-BE49-F238E27FC236}">
                <a16:creationId xmlns:a16="http://schemas.microsoft.com/office/drawing/2014/main" id="{93D4E133-80AF-4E76-AF1A-B67205388F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Freeform 265">
            <a:extLst>
              <a:ext uri="{FF2B5EF4-FFF2-40B4-BE49-F238E27FC236}">
                <a16:creationId xmlns:a16="http://schemas.microsoft.com/office/drawing/2014/main" id="{C12344F8-9267-496B-9AA3-87CBD1BB5E9C}"/>
              </a:ext>
            </a:extLst>
          </p:cNvPr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5" name="Oval 266">
            <a:extLst>
              <a:ext uri="{FF2B5EF4-FFF2-40B4-BE49-F238E27FC236}">
                <a16:creationId xmlns:a16="http://schemas.microsoft.com/office/drawing/2014/main" id="{2782455E-E4CD-4E17-8AE4-D13EF2DD6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696" name="Line 267">
            <a:extLst>
              <a:ext uri="{FF2B5EF4-FFF2-40B4-BE49-F238E27FC236}">
                <a16:creationId xmlns:a16="http://schemas.microsoft.com/office/drawing/2014/main" id="{ABC04D08-0034-4C58-B651-B5F3E15999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7" name="Line 268">
            <a:extLst>
              <a:ext uri="{FF2B5EF4-FFF2-40B4-BE49-F238E27FC236}">
                <a16:creationId xmlns:a16="http://schemas.microsoft.com/office/drawing/2014/main" id="{83BB88D7-CC50-4CA9-BBCC-8352A5F8E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98" name="Rectangle 269">
            <a:extLst>
              <a:ext uri="{FF2B5EF4-FFF2-40B4-BE49-F238E27FC236}">
                <a16:creationId xmlns:a16="http://schemas.microsoft.com/office/drawing/2014/main" id="{2F7992B8-A071-44C7-A22D-DD25FBFE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99" name="Rectangle 270">
            <a:extLst>
              <a:ext uri="{FF2B5EF4-FFF2-40B4-BE49-F238E27FC236}">
                <a16:creationId xmlns:a16="http://schemas.microsoft.com/office/drawing/2014/main" id="{F25ED18C-E145-4BB3-B939-395E73A3D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0" name="Oval 271">
            <a:extLst>
              <a:ext uri="{FF2B5EF4-FFF2-40B4-BE49-F238E27FC236}">
                <a16:creationId xmlns:a16="http://schemas.microsoft.com/office/drawing/2014/main" id="{5CB1BC4D-7CCD-4DED-9137-9A4C0543E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01" name="Group 272">
            <a:extLst>
              <a:ext uri="{FF2B5EF4-FFF2-40B4-BE49-F238E27FC236}">
                <a16:creationId xmlns:a16="http://schemas.microsoft.com/office/drawing/2014/main" id="{5D7341E4-456A-45D6-9A28-876036B24AD0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13760" name="Line 273">
              <a:extLst>
                <a:ext uri="{FF2B5EF4-FFF2-40B4-BE49-F238E27FC236}">
                  <a16:creationId xmlns:a16="http://schemas.microsoft.com/office/drawing/2014/main" id="{A1E3DB34-D140-43C2-BBA2-AFF025D77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1" name="Line 274">
              <a:extLst>
                <a:ext uri="{FF2B5EF4-FFF2-40B4-BE49-F238E27FC236}">
                  <a16:creationId xmlns:a16="http://schemas.microsoft.com/office/drawing/2014/main" id="{6A4D1D04-4773-4206-9CF8-C04DFAB56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62" name="Line 275">
              <a:extLst>
                <a:ext uri="{FF2B5EF4-FFF2-40B4-BE49-F238E27FC236}">
                  <a16:creationId xmlns:a16="http://schemas.microsoft.com/office/drawing/2014/main" id="{15AF659C-0A1C-4917-AB24-3725981B1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2" name="Group 276">
            <a:extLst>
              <a:ext uri="{FF2B5EF4-FFF2-40B4-BE49-F238E27FC236}">
                <a16:creationId xmlns:a16="http://schemas.microsoft.com/office/drawing/2014/main" id="{1D27074E-3210-45E5-A52E-EBBB556D8FE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13757" name="Line 277">
              <a:extLst>
                <a:ext uri="{FF2B5EF4-FFF2-40B4-BE49-F238E27FC236}">
                  <a16:creationId xmlns:a16="http://schemas.microsoft.com/office/drawing/2014/main" id="{7068730B-466F-482E-8145-528B43860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8" name="Line 278">
              <a:extLst>
                <a:ext uri="{FF2B5EF4-FFF2-40B4-BE49-F238E27FC236}">
                  <a16:creationId xmlns:a16="http://schemas.microsoft.com/office/drawing/2014/main" id="{2FB85D26-BA9E-4846-9140-240E0BB6C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59" name="Line 279">
              <a:extLst>
                <a:ext uri="{FF2B5EF4-FFF2-40B4-BE49-F238E27FC236}">
                  <a16:creationId xmlns:a16="http://schemas.microsoft.com/office/drawing/2014/main" id="{36034C2E-1741-4FBD-80B6-F68087BE1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03" name="Group 280">
            <a:extLst>
              <a:ext uri="{FF2B5EF4-FFF2-40B4-BE49-F238E27FC236}">
                <a16:creationId xmlns:a16="http://schemas.microsoft.com/office/drawing/2014/main" id="{E8FC18E7-6D9B-4F28-AA3A-2A803D9245DE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13750" name="Rectangle 281">
              <a:extLst>
                <a:ext uri="{FF2B5EF4-FFF2-40B4-BE49-F238E27FC236}">
                  <a16:creationId xmlns:a16="http://schemas.microsoft.com/office/drawing/2014/main" id="{9FA4275F-624A-4202-93C7-F3650816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51" name="Line 282">
              <a:extLst>
                <a:ext uri="{FF2B5EF4-FFF2-40B4-BE49-F238E27FC236}">
                  <a16:creationId xmlns:a16="http://schemas.microsoft.com/office/drawing/2014/main" id="{C191C778-2F01-4299-A0F9-6FD051F0D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2" name="Line 283">
              <a:extLst>
                <a:ext uri="{FF2B5EF4-FFF2-40B4-BE49-F238E27FC236}">
                  <a16:creationId xmlns:a16="http://schemas.microsoft.com/office/drawing/2014/main" id="{6DBFD2D7-FF2D-4768-93A6-DD6A97E14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3" name="Line 284">
              <a:extLst>
                <a:ext uri="{FF2B5EF4-FFF2-40B4-BE49-F238E27FC236}">
                  <a16:creationId xmlns:a16="http://schemas.microsoft.com/office/drawing/2014/main" id="{75899C44-4B99-4F81-99F5-1DBC876D5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4" name="Line 285">
              <a:extLst>
                <a:ext uri="{FF2B5EF4-FFF2-40B4-BE49-F238E27FC236}">
                  <a16:creationId xmlns:a16="http://schemas.microsoft.com/office/drawing/2014/main" id="{E47334F4-B1F2-4F10-950A-62EFD601D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5" name="Line 286">
              <a:extLst>
                <a:ext uri="{FF2B5EF4-FFF2-40B4-BE49-F238E27FC236}">
                  <a16:creationId xmlns:a16="http://schemas.microsoft.com/office/drawing/2014/main" id="{015F8CA8-C5F3-4F8D-9826-FB46DD9F8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56" name="Line 287">
              <a:extLst>
                <a:ext uri="{FF2B5EF4-FFF2-40B4-BE49-F238E27FC236}">
                  <a16:creationId xmlns:a16="http://schemas.microsoft.com/office/drawing/2014/main" id="{0AA832FF-2D22-4B05-9DFE-353F6CF44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4" name="Oval 288">
            <a:extLst>
              <a:ext uri="{FF2B5EF4-FFF2-40B4-BE49-F238E27FC236}">
                <a16:creationId xmlns:a16="http://schemas.microsoft.com/office/drawing/2014/main" id="{A3A131E7-491F-4F8A-9AB6-F0FE5435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3705" name="Line 289">
            <a:extLst>
              <a:ext uri="{FF2B5EF4-FFF2-40B4-BE49-F238E27FC236}">
                <a16:creationId xmlns:a16="http://schemas.microsoft.com/office/drawing/2014/main" id="{FD34A9C6-5972-4365-A55C-620AAB8AC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6" name="Line 290">
            <a:extLst>
              <a:ext uri="{FF2B5EF4-FFF2-40B4-BE49-F238E27FC236}">
                <a16:creationId xmlns:a16="http://schemas.microsoft.com/office/drawing/2014/main" id="{6E486886-F0C3-4FCE-939F-A172A0BDF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707" name="Rectangle 291">
            <a:extLst>
              <a:ext uri="{FF2B5EF4-FFF2-40B4-BE49-F238E27FC236}">
                <a16:creationId xmlns:a16="http://schemas.microsoft.com/office/drawing/2014/main" id="{E270BB37-F04F-4D62-9F19-F4779659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8" name="Rectangle 292">
            <a:extLst>
              <a:ext uri="{FF2B5EF4-FFF2-40B4-BE49-F238E27FC236}">
                <a16:creationId xmlns:a16="http://schemas.microsoft.com/office/drawing/2014/main" id="{865596DC-1FB3-4B80-85D3-AB2E2E8A3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9" name="Oval 293">
            <a:extLst>
              <a:ext uri="{FF2B5EF4-FFF2-40B4-BE49-F238E27FC236}">
                <a16:creationId xmlns:a16="http://schemas.microsoft.com/office/drawing/2014/main" id="{6D54137C-6F4C-4035-BB37-AFB26A08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3710" name="Group 294">
            <a:extLst>
              <a:ext uri="{FF2B5EF4-FFF2-40B4-BE49-F238E27FC236}">
                <a16:creationId xmlns:a16="http://schemas.microsoft.com/office/drawing/2014/main" id="{AAD79361-C92D-4C8E-8886-AC28127176D5}"/>
              </a:ext>
            </a:extLst>
          </p:cNvPr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13747" name="Line 295">
              <a:extLst>
                <a:ext uri="{FF2B5EF4-FFF2-40B4-BE49-F238E27FC236}">
                  <a16:creationId xmlns:a16="http://schemas.microsoft.com/office/drawing/2014/main" id="{0AC4CB4E-9489-4DEA-9090-9BC9D0F41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8" name="Line 296">
              <a:extLst>
                <a:ext uri="{FF2B5EF4-FFF2-40B4-BE49-F238E27FC236}">
                  <a16:creationId xmlns:a16="http://schemas.microsoft.com/office/drawing/2014/main" id="{35E92614-6EC4-4FCB-89F7-B96075A37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9" name="Line 297">
              <a:extLst>
                <a:ext uri="{FF2B5EF4-FFF2-40B4-BE49-F238E27FC236}">
                  <a16:creationId xmlns:a16="http://schemas.microsoft.com/office/drawing/2014/main" id="{8B08F5B0-76AD-4F43-8AEC-C885A21B1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711" name="Group 298">
            <a:extLst>
              <a:ext uri="{FF2B5EF4-FFF2-40B4-BE49-F238E27FC236}">
                <a16:creationId xmlns:a16="http://schemas.microsoft.com/office/drawing/2014/main" id="{EB341787-8711-412F-8CCB-D2FF2805105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13744" name="Line 299">
              <a:extLst>
                <a:ext uri="{FF2B5EF4-FFF2-40B4-BE49-F238E27FC236}">
                  <a16:creationId xmlns:a16="http://schemas.microsoft.com/office/drawing/2014/main" id="{DB0BF053-5D7F-4EBD-8B5B-B22222FA5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5" name="Line 300">
              <a:extLst>
                <a:ext uri="{FF2B5EF4-FFF2-40B4-BE49-F238E27FC236}">
                  <a16:creationId xmlns:a16="http://schemas.microsoft.com/office/drawing/2014/main" id="{EDF5EC26-C9B2-45FE-A970-CC6BFD355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6" name="Line 301">
              <a:extLst>
                <a:ext uri="{FF2B5EF4-FFF2-40B4-BE49-F238E27FC236}">
                  <a16:creationId xmlns:a16="http://schemas.microsoft.com/office/drawing/2014/main" id="{21EF8431-72E4-4444-8FEA-DEC9F979D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12" name="Line 302">
            <a:extLst>
              <a:ext uri="{FF2B5EF4-FFF2-40B4-BE49-F238E27FC236}">
                <a16:creationId xmlns:a16="http://schemas.microsoft.com/office/drawing/2014/main" id="{F863594E-D765-486A-B05D-9F40CD61A0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3" name="Group 303">
            <a:extLst>
              <a:ext uri="{FF2B5EF4-FFF2-40B4-BE49-F238E27FC236}">
                <a16:creationId xmlns:a16="http://schemas.microsoft.com/office/drawing/2014/main" id="{8B0DB617-A04E-42DC-B8E0-363DD22ACC7B}"/>
              </a:ext>
            </a:extLst>
          </p:cNvPr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13737" name="Rectangle 304">
              <a:extLst>
                <a:ext uri="{FF2B5EF4-FFF2-40B4-BE49-F238E27FC236}">
                  <a16:creationId xmlns:a16="http://schemas.microsoft.com/office/drawing/2014/main" id="{B3EC9D3E-55BE-4665-8EA7-6A224CDAB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8" name="Line 305">
              <a:extLst>
                <a:ext uri="{FF2B5EF4-FFF2-40B4-BE49-F238E27FC236}">
                  <a16:creationId xmlns:a16="http://schemas.microsoft.com/office/drawing/2014/main" id="{0C1308BF-00BE-4543-A536-416A086AE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9" name="Line 306">
              <a:extLst>
                <a:ext uri="{FF2B5EF4-FFF2-40B4-BE49-F238E27FC236}">
                  <a16:creationId xmlns:a16="http://schemas.microsoft.com/office/drawing/2014/main" id="{2C6DE636-5207-4C40-B10C-F4F9FDF52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0" name="Line 307">
              <a:extLst>
                <a:ext uri="{FF2B5EF4-FFF2-40B4-BE49-F238E27FC236}">
                  <a16:creationId xmlns:a16="http://schemas.microsoft.com/office/drawing/2014/main" id="{A3100331-1E84-4339-9BD7-37C0C240E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1" name="Line 308">
              <a:extLst>
                <a:ext uri="{FF2B5EF4-FFF2-40B4-BE49-F238E27FC236}">
                  <a16:creationId xmlns:a16="http://schemas.microsoft.com/office/drawing/2014/main" id="{C78370C5-36AF-44F3-A24D-204CBB55B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2" name="Line 309">
              <a:extLst>
                <a:ext uri="{FF2B5EF4-FFF2-40B4-BE49-F238E27FC236}">
                  <a16:creationId xmlns:a16="http://schemas.microsoft.com/office/drawing/2014/main" id="{0DA58E04-DE1E-44A5-85D3-2B324E49E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43" name="Line 310">
              <a:extLst>
                <a:ext uri="{FF2B5EF4-FFF2-40B4-BE49-F238E27FC236}">
                  <a16:creationId xmlns:a16="http://schemas.microsoft.com/office/drawing/2014/main" id="{2888B907-CD54-4971-86BF-ECE2FF249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14" name="Freeform 311">
            <a:extLst>
              <a:ext uri="{FF2B5EF4-FFF2-40B4-BE49-F238E27FC236}">
                <a16:creationId xmlns:a16="http://schemas.microsoft.com/office/drawing/2014/main" id="{7247C5A4-EC6F-4141-AF4D-9A9C14571EE9}"/>
              </a:ext>
            </a:extLst>
          </p:cNvPr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5" name="Freeform 312">
            <a:extLst>
              <a:ext uri="{FF2B5EF4-FFF2-40B4-BE49-F238E27FC236}">
                <a16:creationId xmlns:a16="http://schemas.microsoft.com/office/drawing/2014/main" id="{04FF2A1A-ED91-4931-8716-7AD1BA50D4BD}"/>
              </a:ext>
            </a:extLst>
          </p:cNvPr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6" name="Freeform 313">
            <a:extLst>
              <a:ext uri="{FF2B5EF4-FFF2-40B4-BE49-F238E27FC236}">
                <a16:creationId xmlns:a16="http://schemas.microsoft.com/office/drawing/2014/main" id="{1F69BFFF-E60F-4981-B983-39FB7753C70D}"/>
              </a:ext>
            </a:extLst>
          </p:cNvPr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17" name="Group 314">
            <a:extLst>
              <a:ext uri="{FF2B5EF4-FFF2-40B4-BE49-F238E27FC236}">
                <a16:creationId xmlns:a16="http://schemas.microsoft.com/office/drawing/2014/main" id="{C3A43FF0-BFB1-4816-B901-A00FAC4001C6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13735" name="Oval 315">
              <a:extLst>
                <a:ext uri="{FF2B5EF4-FFF2-40B4-BE49-F238E27FC236}">
                  <a16:creationId xmlns:a16="http://schemas.microsoft.com/office/drawing/2014/main" id="{CE911E90-31D1-46CE-925C-0146C002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6" name="Oval 316">
              <a:extLst>
                <a:ext uri="{FF2B5EF4-FFF2-40B4-BE49-F238E27FC236}">
                  <a16:creationId xmlns:a16="http://schemas.microsoft.com/office/drawing/2014/main" id="{1A0ACFB9-D8FC-434B-85FD-5EB5A1990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8" name="Group 317">
            <a:extLst>
              <a:ext uri="{FF2B5EF4-FFF2-40B4-BE49-F238E27FC236}">
                <a16:creationId xmlns:a16="http://schemas.microsoft.com/office/drawing/2014/main" id="{17BC1FA9-B5F8-4175-991C-59A041033A33}"/>
              </a:ext>
            </a:extLst>
          </p:cNvPr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13733" name="Oval 318">
              <a:extLst>
                <a:ext uri="{FF2B5EF4-FFF2-40B4-BE49-F238E27FC236}">
                  <a16:creationId xmlns:a16="http://schemas.microsoft.com/office/drawing/2014/main" id="{3E6700FC-3F5C-424A-B7CE-4B0EA5553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4" name="Oval 319">
              <a:extLst>
                <a:ext uri="{FF2B5EF4-FFF2-40B4-BE49-F238E27FC236}">
                  <a16:creationId xmlns:a16="http://schemas.microsoft.com/office/drawing/2014/main" id="{4EDFCA91-3019-4F30-B826-CC49B5085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719" name="Group 320">
            <a:extLst>
              <a:ext uri="{FF2B5EF4-FFF2-40B4-BE49-F238E27FC236}">
                <a16:creationId xmlns:a16="http://schemas.microsoft.com/office/drawing/2014/main" id="{BF993751-163A-46CB-AF1E-386DCBF8D3DE}"/>
              </a:ext>
            </a:extLst>
          </p:cNvPr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13731" name="Oval 321">
              <a:extLst>
                <a:ext uri="{FF2B5EF4-FFF2-40B4-BE49-F238E27FC236}">
                  <a16:creationId xmlns:a16="http://schemas.microsoft.com/office/drawing/2014/main" id="{7D474CF5-B069-45AA-8351-49ACB4A97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2" name="Oval 322">
              <a:extLst>
                <a:ext uri="{FF2B5EF4-FFF2-40B4-BE49-F238E27FC236}">
                  <a16:creationId xmlns:a16="http://schemas.microsoft.com/office/drawing/2014/main" id="{685E85B9-B229-44E4-87FA-B901C35B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13720" name="Picture 327" descr="underline_base">
            <a:extLst>
              <a:ext uri="{FF2B5EF4-FFF2-40B4-BE49-F238E27FC236}">
                <a16:creationId xmlns:a16="http://schemas.microsoft.com/office/drawing/2014/main" id="{E70E09C0-48AD-497D-9316-63E9B291F22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>
            <a:extLst>
              <a:ext uri="{FF2B5EF4-FFF2-40B4-BE49-F238E27FC236}">
                <a16:creationId xmlns:a16="http://schemas.microsoft.com/office/drawing/2014/main" id="{B82792A1-A2CE-47C5-BA37-C405829BA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Causes/costs of congestion: scenario 3</a:t>
            </a:r>
            <a:r>
              <a:rPr lang="en-US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6315" name="Line 330">
            <a:extLst>
              <a:ext uri="{FF2B5EF4-FFF2-40B4-BE49-F238E27FC236}">
                <a16:creationId xmlns:a16="http://schemas.microsoft.com/office/drawing/2014/main" id="{0FE310FE-94FD-4302-B6B8-122AD65FE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>
            <a:extLst>
              <a:ext uri="{FF2B5EF4-FFF2-40B4-BE49-F238E27FC236}">
                <a16:creationId xmlns:a16="http://schemas.microsoft.com/office/drawing/2014/main" id="{A5DE4E40-800C-46EC-B60D-E565E612E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724" name="Freeform 333">
            <a:extLst>
              <a:ext uri="{FF2B5EF4-FFF2-40B4-BE49-F238E27FC236}">
                <a16:creationId xmlns:a16="http://schemas.microsoft.com/office/drawing/2014/main" id="{AF95CC03-FDA5-45EA-8173-40EFB627B961}"/>
              </a:ext>
            </a:extLst>
          </p:cNvPr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>
            <a:extLst>
              <a:ext uri="{FF2B5EF4-FFF2-40B4-BE49-F238E27FC236}">
                <a16:creationId xmlns:a16="http://schemas.microsoft.com/office/drawing/2014/main" id="{BB527413-9230-4A8A-B68F-FBDA85A25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9" name="Line 335">
            <a:extLst>
              <a:ext uri="{FF2B5EF4-FFF2-40B4-BE49-F238E27FC236}">
                <a16:creationId xmlns:a16="http://schemas.microsoft.com/office/drawing/2014/main" id="{418A9A0C-1310-4EDC-A979-FA6C1E78F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>
            <a:extLst>
              <a:ext uri="{FF2B5EF4-FFF2-40B4-BE49-F238E27FC236}">
                <a16:creationId xmlns:a16="http://schemas.microsoft.com/office/drawing/2014/main" id="{156F44DA-F132-4056-B983-04DBB6A8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1" name="Text Box 337">
            <a:extLst>
              <a:ext uri="{FF2B5EF4-FFF2-40B4-BE49-F238E27FC236}">
                <a16:creationId xmlns:a16="http://schemas.microsoft.com/office/drawing/2014/main" id="{0C6FC043-2EF0-49AC-9B05-F233FB2C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C/2</a:t>
            </a:r>
          </a:p>
        </p:txBody>
      </p:sp>
      <p:sp>
        <p:nvSpPr>
          <p:cNvPr id="96322" name="Text Box 338">
            <a:extLst>
              <a:ext uri="{FF2B5EF4-FFF2-40B4-BE49-F238E27FC236}">
                <a16:creationId xmlns:a16="http://schemas.microsoft.com/office/drawing/2014/main" id="{52D021CD-62E5-4378-9A9D-22B602ABC2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Symbol" charset="0"/>
              </a:rPr>
              <a:t>l</a:t>
            </a:r>
            <a:r>
              <a:rPr lang="en-US" sz="2400" baseline="-25000">
                <a:latin typeface="Arial" charset="0"/>
              </a:rPr>
              <a:t>out</a:t>
            </a:r>
          </a:p>
        </p:txBody>
      </p:sp>
      <p:sp>
        <p:nvSpPr>
          <p:cNvPr id="96323" name="Text Box 339">
            <a:extLst>
              <a:ext uri="{FF2B5EF4-FFF2-40B4-BE49-F238E27FC236}">
                <a16:creationId xmlns:a16="http://schemas.microsoft.com/office/drawing/2014/main" id="{BAE46D65-F474-4294-B414-14C754A87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latin typeface="Symbol" panose="05050102010706020507" pitchFamily="18" charset="2"/>
              </a:rPr>
              <a:t>l</a:t>
            </a:r>
            <a:r>
              <a:rPr lang="en-US" altLang="en-US" sz="2400" baseline="-25000">
                <a:latin typeface="Arial" panose="020B0604020202020204" pitchFamily="34" charset="0"/>
              </a:rPr>
              <a:t>in</a:t>
            </a:r>
            <a:r>
              <a:rPr lang="ja-JP" altLang="en-US" sz="2400" baseline="30000">
                <a:latin typeface="Arial" panose="020B0604020202020204" pitchFamily="34" charset="0"/>
              </a:rPr>
              <a:t>’</a:t>
            </a:r>
            <a:endParaRPr lang="en-US" altLang="en-US" sz="2400" baseline="30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5">
            <a:extLst>
              <a:ext uri="{FF2B5EF4-FFF2-40B4-BE49-F238E27FC236}">
                <a16:creationId xmlns:a16="http://schemas.microsoft.com/office/drawing/2014/main" id="{F9FCD253-5FFB-4004-AB14-7F87C049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0355" name="Slide Number Placeholder 6">
            <a:extLst>
              <a:ext uri="{FF2B5EF4-FFF2-40B4-BE49-F238E27FC236}">
                <a16:creationId xmlns:a16="http://schemas.microsoft.com/office/drawing/2014/main" id="{AB8BA71A-CBFB-4DD9-B6C6-C98D47B1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5B86E57-2E9F-47E9-9439-B6513C2A10B7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8CA3DBD1-9B41-424A-93FD-049DD518C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E9CB864C-1F91-42C7-8EE1-6B6F3733CC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100358" name="Rectangle 4">
            <a:extLst>
              <a:ext uri="{FF2B5EF4-FFF2-40B4-BE49-F238E27FC236}">
                <a16:creationId xmlns:a16="http://schemas.microsoft.com/office/drawing/2014/main" id="{67548ED2-5468-490E-A390-36C232BFD4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114694" name="Picture 5" descr="underline_base">
            <a:extLst>
              <a:ext uri="{FF2B5EF4-FFF2-40B4-BE49-F238E27FC236}">
                <a16:creationId xmlns:a16="http://schemas.microsoft.com/office/drawing/2014/main" id="{C084D827-3446-4B4E-8056-2BECE54FBCC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>
            <a:extLst>
              <a:ext uri="{FF2B5EF4-FFF2-40B4-BE49-F238E27FC236}">
                <a16:creationId xmlns:a16="http://schemas.microsoft.com/office/drawing/2014/main" id="{7A75C653-55E8-4055-983B-9B3C9C2C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1379" name="Slide Number Placeholder 5">
            <a:extLst>
              <a:ext uri="{FF2B5EF4-FFF2-40B4-BE49-F238E27FC236}">
                <a16:creationId xmlns:a16="http://schemas.microsoft.com/office/drawing/2014/main" id="{2E1D041A-A1B6-485C-AC26-E60E794D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8FC4EB1E-FFDC-4347-857C-835969E447BE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pic>
        <p:nvPicPr>
          <p:cNvPr id="115715" name="Picture 14" descr="underline_base">
            <a:extLst>
              <a:ext uri="{FF2B5EF4-FFF2-40B4-BE49-F238E27FC236}">
                <a16:creationId xmlns:a16="http://schemas.microsoft.com/office/drawing/2014/main" id="{A405856F-C59C-488C-9525-6AACB47552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>
            <a:extLst>
              <a:ext uri="{FF2B5EF4-FFF2-40B4-BE49-F238E27FC236}">
                <a16:creationId xmlns:a16="http://schemas.microsoft.com/office/drawing/2014/main" id="{632B0586-8386-4A21-9FEE-6C44A6B0D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en-US" sz="4000">
                <a:ea typeface="ＭＳ Ｐゴシック" charset="0"/>
                <a:cs typeface="+mj-cs"/>
              </a:rPr>
              <a:t>TCP congestion control: </a:t>
            </a:r>
            <a:r>
              <a:rPr lang="en-US" sz="3200">
                <a:ea typeface="ＭＳ Ｐゴシック" charset="0"/>
                <a:cs typeface="+mj-cs"/>
              </a:rPr>
              <a:t>additive increase multiplicative decrease</a:t>
            </a:r>
          </a:p>
        </p:txBody>
      </p:sp>
      <p:sp>
        <p:nvSpPr>
          <p:cNvPr id="101382" name="Rectangle 8">
            <a:extLst>
              <a:ext uri="{FF2B5EF4-FFF2-40B4-BE49-F238E27FC236}">
                <a16:creationId xmlns:a16="http://schemas.microsoft.com/office/drawing/2014/main" id="{A612A6A6-B450-4A5D-9F21-405FAD27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approach: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sender</a:t>
            </a:r>
            <a:r>
              <a:rPr lang="en-US" sz="2800" i="1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increases transmission rate (window size), probing for usable bandwidth, until loss occurs</a:t>
            </a: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additive increase:</a:t>
            </a:r>
            <a:r>
              <a:rPr lang="en-US" sz="2800" dirty="0">
                <a:latin typeface="Gill Sans MT" charset="0"/>
                <a:ea typeface="ＭＳ Ｐゴシック" charset="0"/>
              </a:rPr>
              <a:t> increase 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latin typeface="Courier New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by 1 MSS every RTT until loss detected</a:t>
            </a:r>
            <a:endParaRPr lang="en-US" sz="2800" i="1" dirty="0">
              <a:latin typeface="Gill Sans MT" charset="0"/>
              <a:ea typeface="ＭＳ Ｐゴシック" charset="0"/>
            </a:endParaRPr>
          </a:p>
          <a:p>
            <a:pPr marL="685800" lvl="1" indent="-2286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multiplicative decrease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 dirty="0">
                <a:latin typeface="Gill Sans MT" charset="0"/>
                <a:ea typeface="ＭＳ Ｐゴシック" charset="0"/>
              </a:rPr>
              <a:t> cut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b="1" dirty="0">
                <a:latin typeface="Courier New" charset="0"/>
                <a:ea typeface="ＭＳ Ｐゴシック" charset="0"/>
              </a:rPr>
              <a:t> </a:t>
            </a:r>
            <a:r>
              <a:rPr lang="en-US" sz="2800" dirty="0">
                <a:latin typeface="Gill Sans MT" charset="0"/>
                <a:ea typeface="ＭＳ Ｐゴシック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101383" name="Rectangle 11">
            <a:extLst>
              <a:ext uri="{FF2B5EF4-FFF2-40B4-BE49-F238E27FC236}">
                <a16:creationId xmlns:a16="http://schemas.microsoft.com/office/drawing/2014/main" id="{561817E9-D9B3-4011-995B-0D5AF8A7E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4" name="Text Box 12">
            <a:extLst>
              <a:ext uri="{FF2B5EF4-FFF2-40B4-BE49-F238E27FC236}">
                <a16:creationId xmlns:a16="http://schemas.microsoft.com/office/drawing/2014/main" id="{48D14E91-4244-422A-AAD0-C0C7DC89306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>
                <a:latin typeface="Courier New" charset="0"/>
              </a:rPr>
              <a:t>cwnd:</a:t>
            </a:r>
            <a:r>
              <a:rPr lang="en-US" sz="1400">
                <a:latin typeface="Arial" charset="0"/>
              </a:rPr>
              <a:t> TCP sender </a:t>
            </a:r>
          </a:p>
          <a:p>
            <a:pPr>
              <a:defRPr/>
            </a:pPr>
            <a:r>
              <a:rPr lang="en-US" sz="1400">
                <a:latin typeface="Arial" charset="0"/>
              </a:rPr>
              <a:t>congestion window size</a:t>
            </a:r>
          </a:p>
        </p:txBody>
      </p:sp>
      <p:sp>
        <p:nvSpPr>
          <p:cNvPr id="101385" name="Text Box 13">
            <a:extLst>
              <a:ext uri="{FF2B5EF4-FFF2-40B4-BE49-F238E27FC236}">
                <a16:creationId xmlns:a16="http://schemas.microsoft.com/office/drawing/2014/main" id="{7F74C95B-CC20-472C-A182-49480EB0C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>
                <a:latin typeface="Arial" charset="0"/>
              </a:rPr>
              <a:t>for bandwidth</a:t>
            </a:r>
          </a:p>
        </p:txBody>
      </p:sp>
      <p:sp>
        <p:nvSpPr>
          <p:cNvPr id="101386" name="Line 17">
            <a:extLst>
              <a:ext uri="{FF2B5EF4-FFF2-40B4-BE49-F238E27FC236}">
                <a16:creationId xmlns:a16="http://schemas.microsoft.com/office/drawing/2014/main" id="{5DB84389-0E22-4BA3-AFCC-A8A0DBDFE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7" name="Line 18">
            <a:extLst>
              <a:ext uri="{FF2B5EF4-FFF2-40B4-BE49-F238E27FC236}">
                <a16:creationId xmlns:a16="http://schemas.microsoft.com/office/drawing/2014/main" id="{4786C206-0AF5-4696-A7EF-EAD3D5D03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7" name="Line 19">
            <a:extLst>
              <a:ext uri="{FF2B5EF4-FFF2-40B4-BE49-F238E27FC236}">
                <a16:creationId xmlns:a16="http://schemas.microsoft.com/office/drawing/2014/main" id="{93D557A9-273E-4BD5-8E72-8B11605A41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>
            <a:extLst>
              <a:ext uri="{FF2B5EF4-FFF2-40B4-BE49-F238E27FC236}">
                <a16:creationId xmlns:a16="http://schemas.microsoft.com/office/drawing/2014/main" id="{BC02CEE7-5B7B-4B62-A276-06215F973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>
            <a:extLst>
              <a:ext uri="{FF2B5EF4-FFF2-40B4-BE49-F238E27FC236}">
                <a16:creationId xmlns:a16="http://schemas.microsoft.com/office/drawing/2014/main" id="{D635FC4D-CF56-4D64-8978-E4830134B4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>
            <a:extLst>
              <a:ext uri="{FF2B5EF4-FFF2-40B4-BE49-F238E27FC236}">
                <a16:creationId xmlns:a16="http://schemas.microsoft.com/office/drawing/2014/main" id="{26283764-8CCF-49F3-82FA-807C9E745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>
            <a:extLst>
              <a:ext uri="{FF2B5EF4-FFF2-40B4-BE49-F238E27FC236}">
                <a16:creationId xmlns:a16="http://schemas.microsoft.com/office/drawing/2014/main" id="{D36DEF3C-CE22-439A-9DB3-28E88E323E41}"/>
              </a:ext>
            </a:extLst>
          </p:cNvPr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>
              <a:extLst>
                <a:ext uri="{FF2B5EF4-FFF2-40B4-BE49-F238E27FC236}">
                  <a16:creationId xmlns:a16="http://schemas.microsoft.com/office/drawing/2014/main" id="{5BC98D6F-6CC2-4608-8FF1-94C78149D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5735" name="Group 37">
              <a:extLst>
                <a:ext uri="{FF2B5EF4-FFF2-40B4-BE49-F238E27FC236}">
                  <a16:creationId xmlns:a16="http://schemas.microsoft.com/office/drawing/2014/main" id="{7D9AC33A-768B-421E-8F10-B1200EEC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>
                <a:extLst>
                  <a:ext uri="{FF2B5EF4-FFF2-40B4-BE49-F238E27FC236}">
                    <a16:creationId xmlns:a16="http://schemas.microsoft.com/office/drawing/2014/main" id="{42F68C6B-C6DD-4F9F-9836-60FB34873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>
                <a:extLst>
                  <a:ext uri="{FF2B5EF4-FFF2-40B4-BE49-F238E27FC236}">
                    <a16:creationId xmlns:a16="http://schemas.microsoft.com/office/drawing/2014/main" id="{1A09B6EB-F99E-4A90-B19C-B5AA54FA5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>
                <a:extLst>
                  <a:ext uri="{FF2B5EF4-FFF2-40B4-BE49-F238E27FC236}">
                    <a16:creationId xmlns:a16="http://schemas.microsoft.com/office/drawing/2014/main" id="{D342383F-39C5-4778-9347-217CB3599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>
                <a:extLst>
                  <a:ext uri="{FF2B5EF4-FFF2-40B4-BE49-F238E27FC236}">
                    <a16:creationId xmlns:a16="http://schemas.microsoft.com/office/drawing/2014/main" id="{397FB0B3-1DB0-4EB7-8A74-404FBEC05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>
                <a:extLst>
                  <a:ext uri="{FF2B5EF4-FFF2-40B4-BE49-F238E27FC236}">
                    <a16:creationId xmlns:a16="http://schemas.microsoft.com/office/drawing/2014/main" id="{D8CC22DB-B75D-4723-BDA1-AA5A013A3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>
                <a:extLst>
                  <a:ext uri="{FF2B5EF4-FFF2-40B4-BE49-F238E27FC236}">
                    <a16:creationId xmlns:a16="http://schemas.microsoft.com/office/drawing/2014/main" id="{5774BA97-AADD-4450-8788-594A7CE81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01393" name="Text Box 32">
            <a:extLst>
              <a:ext uri="{FF2B5EF4-FFF2-40B4-BE49-F238E27FC236}">
                <a16:creationId xmlns:a16="http://schemas.microsoft.com/office/drawing/2014/main" id="{4CD92668-4E91-41E0-B70F-DB4E0B6B6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/>
              <a:t>additively increase window size …</a:t>
            </a:r>
          </a:p>
          <a:p>
            <a:pPr algn="l"/>
            <a:r>
              <a:rPr lang="en-US" altLang="en-US"/>
              <a:t>…. until loss occurs (then cut window in half)</a:t>
            </a:r>
          </a:p>
        </p:txBody>
      </p:sp>
      <p:sp>
        <p:nvSpPr>
          <p:cNvPr id="268321" name="Freeform 33">
            <a:extLst>
              <a:ext uri="{FF2B5EF4-FFF2-40B4-BE49-F238E27FC236}">
                <a16:creationId xmlns:a16="http://schemas.microsoft.com/office/drawing/2014/main" id="{7F01CD28-1AB7-4CB0-A803-E5F36FF8934C}"/>
              </a:ext>
            </a:extLst>
          </p:cNvPr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>
            <a:extLst>
              <a:ext uri="{FF2B5EF4-FFF2-40B4-BE49-F238E27FC236}">
                <a16:creationId xmlns:a16="http://schemas.microsoft.com/office/drawing/2014/main" id="{04E59CD3-5F2D-4558-A092-3FE92B7E6667}"/>
              </a:ext>
            </a:extLst>
          </p:cNvPr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>
            <a:extLst>
              <a:ext uri="{FF2B5EF4-FFF2-40B4-BE49-F238E27FC236}">
                <a16:creationId xmlns:a16="http://schemas.microsoft.com/office/drawing/2014/main" id="{95D0410A-9476-42D0-A8A1-6C549D5CF546}"/>
              </a:ext>
            </a:extLst>
          </p:cNvPr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>
            <a:extLst>
              <a:ext uri="{FF2B5EF4-FFF2-40B4-BE49-F238E27FC236}">
                <a16:creationId xmlns:a16="http://schemas.microsoft.com/office/drawing/2014/main" id="{CCE2ADFE-BE3B-44E2-BD79-51402DE1E739}"/>
              </a:ext>
            </a:extLst>
          </p:cNvPr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398" name="Text Box 40">
            <a:extLst>
              <a:ext uri="{FF2B5EF4-FFF2-40B4-BE49-F238E27FC236}">
                <a16:creationId xmlns:a16="http://schemas.microsoft.com/office/drawing/2014/main" id="{75E10228-17B7-4A6D-BA55-5854DD98A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5">
            <a:extLst>
              <a:ext uri="{FF2B5EF4-FFF2-40B4-BE49-F238E27FC236}">
                <a16:creationId xmlns:a16="http://schemas.microsoft.com/office/drawing/2014/main" id="{98A7575F-9FDC-45B6-B5AA-43D7E88B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3" name="Slide Number Placeholder 6">
            <a:extLst>
              <a:ext uri="{FF2B5EF4-FFF2-40B4-BE49-F238E27FC236}">
                <a16:creationId xmlns:a16="http://schemas.microsoft.com/office/drawing/2014/main" id="{B0A8BB07-D6DD-4E7D-ABD3-F0161BD8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0ADBB7DA-CABE-4CA4-952B-B4541F1FB244}" type="slidenum">
              <a:rPr lang="en-US" altLang="en-US" sz="1200"/>
              <a:pPr/>
              <a:t>97</a:t>
            </a:fld>
            <a:endParaRPr lang="en-US" altLang="en-US" sz="1200"/>
          </a:p>
        </p:txBody>
      </p:sp>
      <p:pic>
        <p:nvPicPr>
          <p:cNvPr id="116739" name="Picture 89" descr="underline_base">
            <a:extLst>
              <a:ext uri="{FF2B5EF4-FFF2-40B4-BE49-F238E27FC236}">
                <a16:creationId xmlns:a16="http://schemas.microsoft.com/office/drawing/2014/main" id="{E9214AD5-7A19-4E8B-81FE-AE0726130DF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>
            <a:extLst>
              <a:ext uri="{FF2B5EF4-FFF2-40B4-BE49-F238E27FC236}">
                <a16:creationId xmlns:a16="http://schemas.microsoft.com/office/drawing/2014/main" id="{CD6D33AE-531A-4A16-85E0-993476AFA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Congestion Control: details</a:t>
            </a:r>
          </a:p>
        </p:txBody>
      </p:sp>
      <p:sp>
        <p:nvSpPr>
          <p:cNvPr id="102406" name="Rectangle 3">
            <a:extLst>
              <a:ext uri="{FF2B5EF4-FFF2-40B4-BE49-F238E27FC236}">
                <a16:creationId xmlns:a16="http://schemas.microsoft.com/office/drawing/2014/main" id="{4B643096-13C5-46CD-853C-E191BC6030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sender limits transmission: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>
                <a:ea typeface="ＭＳ Ｐゴシック" charset="0"/>
                <a:cs typeface="+mn-cs"/>
              </a:rPr>
              <a:t> is dynamic, function of perceived network congestion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2407" name="Rectangle 4">
            <a:extLst>
              <a:ext uri="{FF2B5EF4-FFF2-40B4-BE49-F238E27FC236}">
                <a16:creationId xmlns:a16="http://schemas.microsoft.com/office/drawing/2014/main" id="{2B2AD207-CC0C-4946-8974-50CF613CE3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roughly:</a:t>
            </a:r>
            <a:r>
              <a:rPr lang="en-US">
                <a:ea typeface="ＭＳ Ｐゴシック" charset="0"/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>
            <a:extLst>
              <a:ext uri="{FF2B5EF4-FFF2-40B4-BE49-F238E27FC236}">
                <a16:creationId xmlns:a16="http://schemas.microsoft.com/office/drawing/2014/main" id="{B61A6B8A-E001-41E9-AB2F-5591E92D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>
            <a:extLst>
              <a:ext uri="{FF2B5EF4-FFF2-40B4-BE49-F238E27FC236}">
                <a16:creationId xmlns:a16="http://schemas.microsoft.com/office/drawing/2014/main" id="{578FAB65-1E92-49B7-8CB5-9E4A51A8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>
            <a:extLst>
              <a:ext uri="{FF2B5EF4-FFF2-40B4-BE49-F238E27FC236}">
                <a16:creationId xmlns:a16="http://schemas.microsoft.com/office/drawing/2014/main" id="{F8263929-7306-4E3D-A8FC-D591F388B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>
            <a:extLst>
              <a:ext uri="{FF2B5EF4-FFF2-40B4-BE49-F238E27FC236}">
                <a16:creationId xmlns:a16="http://schemas.microsoft.com/office/drawing/2014/main" id="{0584355E-3956-48AD-87EF-B71BAC8F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>
            <a:extLst>
              <a:ext uri="{FF2B5EF4-FFF2-40B4-BE49-F238E27FC236}">
                <a16:creationId xmlns:a16="http://schemas.microsoft.com/office/drawing/2014/main" id="{9E973CA7-0CA2-40CE-87C3-3C73E41ED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>
            <a:extLst>
              <a:ext uri="{FF2B5EF4-FFF2-40B4-BE49-F238E27FC236}">
                <a16:creationId xmlns:a16="http://schemas.microsoft.com/office/drawing/2014/main" id="{938DAF16-DDAB-43CF-8289-AF4D2739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>
            <a:extLst>
              <a:ext uri="{FF2B5EF4-FFF2-40B4-BE49-F238E27FC236}">
                <a16:creationId xmlns:a16="http://schemas.microsoft.com/office/drawing/2014/main" id="{6505D29E-B9E5-4168-9512-FBCC2627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>
            <a:extLst>
              <a:ext uri="{FF2B5EF4-FFF2-40B4-BE49-F238E27FC236}">
                <a16:creationId xmlns:a16="http://schemas.microsoft.com/office/drawing/2014/main" id="{617E3B20-CF4A-4B2D-A525-07F8E891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>
            <a:extLst>
              <a:ext uri="{FF2B5EF4-FFF2-40B4-BE49-F238E27FC236}">
                <a16:creationId xmlns:a16="http://schemas.microsoft.com/office/drawing/2014/main" id="{82E4449C-2679-4AB0-9003-A6B315120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>
            <a:extLst>
              <a:ext uri="{FF2B5EF4-FFF2-40B4-BE49-F238E27FC236}">
                <a16:creationId xmlns:a16="http://schemas.microsoft.com/office/drawing/2014/main" id="{BD63C814-E707-41D1-BA57-94484F46D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>
            <a:extLst>
              <a:ext uri="{FF2B5EF4-FFF2-40B4-BE49-F238E27FC236}">
                <a16:creationId xmlns:a16="http://schemas.microsoft.com/office/drawing/2014/main" id="{8C06054B-C85D-4C76-8616-94BD35CF9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>
            <a:extLst>
              <a:ext uri="{FF2B5EF4-FFF2-40B4-BE49-F238E27FC236}">
                <a16:creationId xmlns:a16="http://schemas.microsoft.com/office/drawing/2014/main" id="{26D21240-B155-45B4-8815-51023F8A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>
            <a:extLst>
              <a:ext uri="{FF2B5EF4-FFF2-40B4-BE49-F238E27FC236}">
                <a16:creationId xmlns:a16="http://schemas.microsoft.com/office/drawing/2014/main" id="{F2FA2906-0207-4B88-9DD9-7CD3B645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>
            <a:extLst>
              <a:ext uri="{FF2B5EF4-FFF2-40B4-BE49-F238E27FC236}">
                <a16:creationId xmlns:a16="http://schemas.microsoft.com/office/drawing/2014/main" id="{73AD1F2C-920A-4EEF-9FED-83AF064C0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>
            <a:extLst>
              <a:ext uri="{FF2B5EF4-FFF2-40B4-BE49-F238E27FC236}">
                <a16:creationId xmlns:a16="http://schemas.microsoft.com/office/drawing/2014/main" id="{3CFF97FC-9CBF-4FB5-8A77-E7EA5BFDA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>
            <a:extLst>
              <a:ext uri="{FF2B5EF4-FFF2-40B4-BE49-F238E27FC236}">
                <a16:creationId xmlns:a16="http://schemas.microsoft.com/office/drawing/2014/main" id="{D68A8EA9-4D2C-4035-AB1C-B07E4F313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>
            <a:extLst>
              <a:ext uri="{FF2B5EF4-FFF2-40B4-BE49-F238E27FC236}">
                <a16:creationId xmlns:a16="http://schemas.microsoft.com/office/drawing/2014/main" id="{2222866B-B28C-4EEE-A96D-3182F219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>
            <a:extLst>
              <a:ext uri="{FF2B5EF4-FFF2-40B4-BE49-F238E27FC236}">
                <a16:creationId xmlns:a16="http://schemas.microsoft.com/office/drawing/2014/main" id="{1DDE1F8D-BF73-47A1-B29B-C245AFBA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>
            <a:extLst>
              <a:ext uri="{FF2B5EF4-FFF2-40B4-BE49-F238E27FC236}">
                <a16:creationId xmlns:a16="http://schemas.microsoft.com/office/drawing/2014/main" id="{4D48C550-CE08-4A1D-BE40-91C06744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>
            <a:extLst>
              <a:ext uri="{FF2B5EF4-FFF2-40B4-BE49-F238E27FC236}">
                <a16:creationId xmlns:a16="http://schemas.microsoft.com/office/drawing/2014/main" id="{09315AD2-628A-4706-9ECF-9C23D0B42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>
            <a:extLst>
              <a:ext uri="{FF2B5EF4-FFF2-40B4-BE49-F238E27FC236}">
                <a16:creationId xmlns:a16="http://schemas.microsoft.com/office/drawing/2014/main" id="{F147C204-EAB0-4ADD-B2E3-DE76428CD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>
            <a:extLst>
              <a:ext uri="{FF2B5EF4-FFF2-40B4-BE49-F238E27FC236}">
                <a16:creationId xmlns:a16="http://schemas.microsoft.com/office/drawing/2014/main" id="{9FC0013D-E9BE-4AD8-B12F-847738F5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>
            <a:extLst>
              <a:ext uri="{FF2B5EF4-FFF2-40B4-BE49-F238E27FC236}">
                <a16:creationId xmlns:a16="http://schemas.microsoft.com/office/drawing/2014/main" id="{B6F8DC22-3017-4ECD-97B6-D632A2A6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>
            <a:extLst>
              <a:ext uri="{FF2B5EF4-FFF2-40B4-BE49-F238E27FC236}">
                <a16:creationId xmlns:a16="http://schemas.microsoft.com/office/drawing/2014/main" id="{817B7AF9-4D10-4A02-BFBB-737D08AC2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>
            <a:extLst>
              <a:ext uri="{FF2B5EF4-FFF2-40B4-BE49-F238E27FC236}">
                <a16:creationId xmlns:a16="http://schemas.microsoft.com/office/drawing/2014/main" id="{E0ABA494-F796-47A4-AB53-035017136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>
            <a:extLst>
              <a:ext uri="{FF2B5EF4-FFF2-40B4-BE49-F238E27FC236}">
                <a16:creationId xmlns:a16="http://schemas.microsoft.com/office/drawing/2014/main" id="{8C42F58F-CBD3-4A40-B729-9C01289C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>
            <a:extLst>
              <a:ext uri="{FF2B5EF4-FFF2-40B4-BE49-F238E27FC236}">
                <a16:creationId xmlns:a16="http://schemas.microsoft.com/office/drawing/2014/main" id="{F58BC8A2-F39A-460E-997C-8FD96C68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>
            <a:extLst>
              <a:ext uri="{FF2B5EF4-FFF2-40B4-BE49-F238E27FC236}">
                <a16:creationId xmlns:a16="http://schemas.microsoft.com/office/drawing/2014/main" id="{063271EC-2B2C-41FD-B876-E89555D5C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>
            <a:extLst>
              <a:ext uri="{FF2B5EF4-FFF2-40B4-BE49-F238E27FC236}">
                <a16:creationId xmlns:a16="http://schemas.microsoft.com/office/drawing/2014/main" id="{70C9988A-C190-4F3D-84DF-AB258483F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>
            <a:extLst>
              <a:ext uri="{FF2B5EF4-FFF2-40B4-BE49-F238E27FC236}">
                <a16:creationId xmlns:a16="http://schemas.microsoft.com/office/drawing/2014/main" id="{F18DDE14-1737-4365-BC14-D3CB01D2F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>
            <a:extLst>
              <a:ext uri="{FF2B5EF4-FFF2-40B4-BE49-F238E27FC236}">
                <a16:creationId xmlns:a16="http://schemas.microsoft.com/office/drawing/2014/main" id="{68A116F4-0605-40EF-A12B-03B3CE1B0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>
            <a:extLst>
              <a:ext uri="{FF2B5EF4-FFF2-40B4-BE49-F238E27FC236}">
                <a16:creationId xmlns:a16="http://schemas.microsoft.com/office/drawing/2014/main" id="{C9EC67C8-5413-44D1-8737-C066F3C76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>
            <a:extLst>
              <a:ext uri="{FF2B5EF4-FFF2-40B4-BE49-F238E27FC236}">
                <a16:creationId xmlns:a16="http://schemas.microsoft.com/office/drawing/2014/main" id="{0F4DFF6A-D7AD-410B-BBCC-38C29A7F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>
            <a:extLst>
              <a:ext uri="{FF2B5EF4-FFF2-40B4-BE49-F238E27FC236}">
                <a16:creationId xmlns:a16="http://schemas.microsoft.com/office/drawing/2014/main" id="{CA76E5CE-F835-4986-81CC-F2CEE5E9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>
            <a:extLst>
              <a:ext uri="{FF2B5EF4-FFF2-40B4-BE49-F238E27FC236}">
                <a16:creationId xmlns:a16="http://schemas.microsoft.com/office/drawing/2014/main" id="{3A4B31CB-B20A-4164-9628-B5F4C330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>
            <a:extLst>
              <a:ext uri="{FF2B5EF4-FFF2-40B4-BE49-F238E27FC236}">
                <a16:creationId xmlns:a16="http://schemas.microsoft.com/office/drawing/2014/main" id="{28AACC75-94C5-470A-BA2F-C63F22C7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>
            <a:extLst>
              <a:ext uri="{FF2B5EF4-FFF2-40B4-BE49-F238E27FC236}">
                <a16:creationId xmlns:a16="http://schemas.microsoft.com/office/drawing/2014/main" id="{6629A143-6460-4892-9A2F-6F7B63150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>
            <a:extLst>
              <a:ext uri="{FF2B5EF4-FFF2-40B4-BE49-F238E27FC236}">
                <a16:creationId xmlns:a16="http://schemas.microsoft.com/office/drawing/2014/main" id="{D984F0E8-3BCB-4F21-944D-139B63C16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6781" name="Freeform 53">
            <a:extLst>
              <a:ext uri="{FF2B5EF4-FFF2-40B4-BE49-F238E27FC236}">
                <a16:creationId xmlns:a16="http://schemas.microsoft.com/office/drawing/2014/main" id="{1384C9CF-2897-4782-9EC4-AD418BFC495C}"/>
              </a:ext>
            </a:extLst>
          </p:cNvPr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>
            <a:extLst>
              <a:ext uri="{FF2B5EF4-FFF2-40B4-BE49-F238E27FC236}">
                <a16:creationId xmlns:a16="http://schemas.microsoft.com/office/drawing/2014/main" id="{087F80DE-A8EF-49C2-94FC-27949645B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>
            <a:extLst>
              <a:ext uri="{FF2B5EF4-FFF2-40B4-BE49-F238E27FC236}">
                <a16:creationId xmlns:a16="http://schemas.microsoft.com/office/drawing/2014/main" id="{3D70D825-0967-4675-A953-42467725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102449" name="Text Box 58">
            <a:extLst>
              <a:ext uri="{FF2B5EF4-FFF2-40B4-BE49-F238E27FC236}">
                <a16:creationId xmlns:a16="http://schemas.microsoft.com/office/drawing/2014/main" id="{2D9D1247-3DAE-41CA-8147-C65D8640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alt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altLang="en-US" sz="1400"/>
          </a:p>
        </p:txBody>
      </p:sp>
      <p:sp>
        <p:nvSpPr>
          <p:cNvPr id="102450" name="Text Box 59">
            <a:extLst>
              <a:ext uri="{FF2B5EF4-FFF2-40B4-BE49-F238E27FC236}">
                <a16:creationId xmlns:a16="http://schemas.microsoft.com/office/drawing/2014/main" id="{D7C2F789-4D12-4A2A-899E-45C590A5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last byte sent</a:t>
            </a:r>
          </a:p>
        </p:txBody>
      </p:sp>
      <p:sp>
        <p:nvSpPr>
          <p:cNvPr id="102451" name="Text Box 61">
            <a:extLst>
              <a:ext uri="{FF2B5EF4-FFF2-40B4-BE49-F238E27FC236}">
                <a16:creationId xmlns:a16="http://schemas.microsoft.com/office/drawing/2014/main" id="{5EFACF05-76AE-46C0-B4A3-6D34F6EF1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>
                <a:latin typeface="Courier New" charset="0"/>
              </a:rPr>
              <a:t>cwnd</a:t>
            </a:r>
            <a:endParaRPr lang="en-US" sz="1400" b="1" i="1">
              <a:latin typeface="Courier New" charset="0"/>
            </a:endParaRPr>
          </a:p>
        </p:txBody>
      </p:sp>
      <p:grpSp>
        <p:nvGrpSpPr>
          <p:cNvPr id="116787" name="Group 62">
            <a:extLst>
              <a:ext uri="{FF2B5EF4-FFF2-40B4-BE49-F238E27FC236}">
                <a16:creationId xmlns:a16="http://schemas.microsoft.com/office/drawing/2014/main" id="{C1789064-6F75-4507-9AF1-98A326C1116F}"/>
              </a:ext>
            </a:extLst>
          </p:cNvPr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>
              <a:extLst>
                <a:ext uri="{FF2B5EF4-FFF2-40B4-BE49-F238E27FC236}">
                  <a16:creationId xmlns:a16="http://schemas.microsoft.com/office/drawing/2014/main" id="{0C6323EB-6983-4F0A-997A-ACAB0150F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>
              <a:extLst>
                <a:ext uri="{FF2B5EF4-FFF2-40B4-BE49-F238E27FC236}">
                  <a16:creationId xmlns:a16="http://schemas.microsoft.com/office/drawing/2014/main" id="{C6F39751-ADE6-445F-982D-8919BA236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6788" name="Group 65">
            <a:extLst>
              <a:ext uri="{FF2B5EF4-FFF2-40B4-BE49-F238E27FC236}">
                <a16:creationId xmlns:a16="http://schemas.microsoft.com/office/drawing/2014/main" id="{F4B2E6B8-025B-4845-9DFC-D6D65503A00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>
              <a:extLst>
                <a:ext uri="{FF2B5EF4-FFF2-40B4-BE49-F238E27FC236}">
                  <a16:creationId xmlns:a16="http://schemas.microsoft.com/office/drawing/2014/main" id="{E92514CB-F015-42FD-86DE-7C4FE2A1B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>
              <a:extLst>
                <a:ext uri="{FF2B5EF4-FFF2-40B4-BE49-F238E27FC236}">
                  <a16:creationId xmlns:a16="http://schemas.microsoft.com/office/drawing/2014/main" id="{6946EA8E-CE99-474F-97D7-6ACD9BFD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6789" name="Freeform 69">
            <a:extLst>
              <a:ext uri="{FF2B5EF4-FFF2-40B4-BE49-F238E27FC236}">
                <a16:creationId xmlns:a16="http://schemas.microsoft.com/office/drawing/2014/main" id="{A42F567A-4750-44AB-AE89-C136E29F249A}"/>
              </a:ext>
            </a:extLst>
          </p:cNvPr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>
            <a:extLst>
              <a:ext uri="{FF2B5EF4-FFF2-40B4-BE49-F238E27FC236}">
                <a16:creationId xmlns:a16="http://schemas.microsoft.com/office/drawing/2014/main" id="{48B56CA3-AE67-48CC-8AE5-9AA6468A9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LastByteSent-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</a:rPr>
              <a:t>	LastByteAcked</a:t>
            </a:r>
            <a:endParaRPr lang="en-US" sz="1800">
              <a:latin typeface="Courier New" charset="0"/>
            </a:endParaRPr>
          </a:p>
        </p:txBody>
      </p:sp>
      <p:grpSp>
        <p:nvGrpSpPr>
          <p:cNvPr id="116791" name="Group 74">
            <a:extLst>
              <a:ext uri="{FF2B5EF4-FFF2-40B4-BE49-F238E27FC236}">
                <a16:creationId xmlns:a16="http://schemas.microsoft.com/office/drawing/2014/main" id="{35C4A48B-FE2D-48D5-BA4B-235A77EB7379}"/>
              </a:ext>
            </a:extLst>
          </p:cNvPr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>
              <a:extLst>
                <a:ext uri="{FF2B5EF4-FFF2-40B4-BE49-F238E27FC236}">
                  <a16:creationId xmlns:a16="http://schemas.microsoft.com/office/drawing/2014/main" id="{68CFF464-152B-4D9D-A43C-8A7C7F77F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/>
                <a:t>&lt;</a:t>
              </a:r>
            </a:p>
          </p:txBody>
        </p:sp>
        <p:sp>
          <p:nvSpPr>
            <p:cNvPr id="102471" name="Line 73">
              <a:extLst>
                <a:ext uri="{FF2B5EF4-FFF2-40B4-BE49-F238E27FC236}">
                  <a16:creationId xmlns:a16="http://schemas.microsoft.com/office/drawing/2014/main" id="{BD630AB5-0243-43C3-BFCA-AC400A66A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>
            <a:extLst>
              <a:ext uri="{FF2B5EF4-FFF2-40B4-BE49-F238E27FC236}">
                <a16:creationId xmlns:a16="http://schemas.microsoft.com/office/drawing/2014/main" id="{DCE3367F-A344-4002-A700-6AC366BCB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Courier New" charset="0"/>
              </a:rPr>
              <a:t>cwnd</a:t>
            </a:r>
          </a:p>
        </p:txBody>
      </p:sp>
      <p:sp>
        <p:nvSpPr>
          <p:cNvPr id="102458" name="Rectangle 76">
            <a:extLst>
              <a:ext uri="{FF2B5EF4-FFF2-40B4-BE49-F238E27FC236}">
                <a16:creationId xmlns:a16="http://schemas.microsoft.com/office/drawing/2014/main" id="{FA095B69-778B-4CFE-8B01-13B536AA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>
            <a:extLst>
              <a:ext uri="{FF2B5EF4-FFF2-40B4-BE49-F238E27FC236}">
                <a16:creationId xmlns:a16="http://schemas.microsoft.com/office/drawing/2014/main" id="{17FF6919-804F-4938-A733-C7CCA6666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/>
              <a:t>sender sequence number space </a:t>
            </a:r>
          </a:p>
        </p:txBody>
      </p:sp>
      <p:sp>
        <p:nvSpPr>
          <p:cNvPr id="102460" name="Text Box 79">
            <a:extLst>
              <a:ext uri="{FF2B5EF4-FFF2-40B4-BE49-F238E27FC236}">
                <a16:creationId xmlns:a16="http://schemas.microsoft.com/office/drawing/2014/main" id="{1693E90C-92CA-4E6F-9243-AB05FDAD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>
                <a:latin typeface="Arial" charset="0"/>
              </a:rPr>
              <a:t>rate</a:t>
            </a:r>
          </a:p>
        </p:txBody>
      </p:sp>
      <p:grpSp>
        <p:nvGrpSpPr>
          <p:cNvPr id="116796" name="Group 82">
            <a:extLst>
              <a:ext uri="{FF2B5EF4-FFF2-40B4-BE49-F238E27FC236}">
                <a16:creationId xmlns:a16="http://schemas.microsoft.com/office/drawing/2014/main" id="{964064E1-03F2-4FC2-A4A5-2B2CBE1D3F91}"/>
              </a:ext>
            </a:extLst>
          </p:cNvPr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>
              <a:extLst>
                <a:ext uri="{FF2B5EF4-FFF2-40B4-BE49-F238E27FC236}">
                  <a16:creationId xmlns:a16="http://schemas.microsoft.com/office/drawing/2014/main" id="{7927D898-DE84-433C-B419-1C84A8488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  <p:sp>
          <p:nvSpPr>
            <p:cNvPr id="102469" name="Text Box 81">
              <a:extLst>
                <a:ext uri="{FF2B5EF4-FFF2-40B4-BE49-F238E27FC236}">
                  <a16:creationId xmlns:a16="http://schemas.microsoft.com/office/drawing/2014/main" id="{54A4663A-CBA3-40CC-8356-A77170798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~</a:t>
              </a:r>
            </a:p>
          </p:txBody>
        </p:sp>
      </p:grpSp>
      <p:grpSp>
        <p:nvGrpSpPr>
          <p:cNvPr id="116797" name="Group 86">
            <a:extLst>
              <a:ext uri="{FF2B5EF4-FFF2-40B4-BE49-F238E27FC236}">
                <a16:creationId xmlns:a16="http://schemas.microsoft.com/office/drawing/2014/main" id="{DBF31EA4-CED3-45D4-9B60-69C6A8A5753A}"/>
              </a:ext>
            </a:extLst>
          </p:cNvPr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>
              <a:extLst>
                <a:ext uri="{FF2B5EF4-FFF2-40B4-BE49-F238E27FC236}">
                  <a16:creationId xmlns:a16="http://schemas.microsoft.com/office/drawing/2014/main" id="{14A1BADC-03DA-4918-8688-34250C52A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cwnd</a:t>
              </a:r>
            </a:p>
          </p:txBody>
        </p:sp>
        <p:sp>
          <p:nvSpPr>
            <p:cNvPr id="102466" name="Text Box 84">
              <a:extLst>
                <a:ext uri="{FF2B5EF4-FFF2-40B4-BE49-F238E27FC236}">
                  <a16:creationId xmlns:a16="http://schemas.microsoft.com/office/drawing/2014/main" id="{49AEB47A-6E4D-4D80-A5F7-3B17C245C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RTT</a:t>
              </a:r>
            </a:p>
          </p:txBody>
        </p:sp>
        <p:sp>
          <p:nvSpPr>
            <p:cNvPr id="102467" name="Line 85">
              <a:extLst>
                <a:ext uri="{FF2B5EF4-FFF2-40B4-BE49-F238E27FC236}">
                  <a16:creationId xmlns:a16="http://schemas.microsoft.com/office/drawing/2014/main" id="{E73FDD31-1A6D-4A83-B317-A101D6BF2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63" name="Text Box 87">
            <a:extLst>
              <a:ext uri="{FF2B5EF4-FFF2-40B4-BE49-F238E27FC236}">
                <a16:creationId xmlns:a16="http://schemas.microsoft.com/office/drawing/2014/main" id="{976569BB-8CE1-4443-A628-789A245E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bytes/sec</a:t>
            </a:r>
          </a:p>
        </p:txBody>
      </p:sp>
      <p:sp>
        <p:nvSpPr>
          <p:cNvPr id="102464" name="Rectangle 88">
            <a:extLst>
              <a:ext uri="{FF2B5EF4-FFF2-40B4-BE49-F238E27FC236}">
                <a16:creationId xmlns:a16="http://schemas.microsoft.com/office/drawing/2014/main" id="{1133A220-421F-47C9-8A22-AA77A63C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>
            <a:extLst>
              <a:ext uri="{FF2B5EF4-FFF2-40B4-BE49-F238E27FC236}">
                <a16:creationId xmlns:a16="http://schemas.microsoft.com/office/drawing/2014/main" id="{A7166D4A-5357-4D01-897B-87E0F9B4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3427" name="Slide Number Placeholder 6">
            <a:extLst>
              <a:ext uri="{FF2B5EF4-FFF2-40B4-BE49-F238E27FC236}">
                <a16:creationId xmlns:a16="http://schemas.microsoft.com/office/drawing/2014/main" id="{9350B86A-7D5F-422B-AD3D-48D798EE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6C641D2B-FC2D-48C4-9AF7-3818A1E7B3AB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AAAE4B1E-7CD4-40E9-88B0-B95E0C63E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6CD76B14-1B27-45D3-B020-CA792CA43F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RTT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received</a:t>
            </a:r>
          </a:p>
          <a:p>
            <a:pPr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>
            <a:extLst>
              <a:ext uri="{FF2B5EF4-FFF2-40B4-BE49-F238E27FC236}">
                <a16:creationId xmlns:a16="http://schemas.microsoft.com/office/drawing/2014/main" id="{5C3A0BAA-8019-400F-9943-85618CB73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>
            <a:extLst>
              <a:ext uri="{FF2B5EF4-FFF2-40B4-BE49-F238E27FC236}">
                <a16:creationId xmlns:a16="http://schemas.microsoft.com/office/drawing/2014/main" id="{5AFAD23A-CC5D-4D52-BE10-871A34E7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A</a:t>
            </a:r>
          </a:p>
        </p:txBody>
      </p:sp>
      <p:sp>
        <p:nvSpPr>
          <p:cNvPr id="103432" name="Text Box 9">
            <a:extLst>
              <a:ext uri="{FF2B5EF4-FFF2-40B4-BE49-F238E27FC236}">
                <a16:creationId xmlns:a16="http://schemas.microsoft.com/office/drawing/2014/main" id="{4D7B1CB2-687E-447A-B4EC-F6E0CDF8CB04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charset="0"/>
            </a:endParaRPr>
          </a:p>
        </p:txBody>
      </p:sp>
      <p:sp>
        <p:nvSpPr>
          <p:cNvPr id="103433" name="Text Box 10">
            <a:extLst>
              <a:ext uri="{FF2B5EF4-FFF2-40B4-BE49-F238E27FC236}">
                <a16:creationId xmlns:a16="http://schemas.microsoft.com/office/drawing/2014/main" id="{58D732C3-263F-4207-9442-6782F86B57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RTT</a:t>
            </a:r>
            <a:endParaRPr lang="en-US" sz="1000">
              <a:latin typeface="Arial" charset="0"/>
            </a:endParaRPr>
          </a:p>
        </p:txBody>
      </p:sp>
      <p:sp>
        <p:nvSpPr>
          <p:cNvPr id="103434" name="Text Box 12">
            <a:extLst>
              <a:ext uri="{FF2B5EF4-FFF2-40B4-BE49-F238E27FC236}">
                <a16:creationId xmlns:a16="http://schemas.microsoft.com/office/drawing/2014/main" id="{5FEDCC55-888D-4549-8367-2C823FFA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Host B</a:t>
            </a:r>
          </a:p>
        </p:txBody>
      </p:sp>
      <p:sp>
        <p:nvSpPr>
          <p:cNvPr id="103435" name="Line 13">
            <a:extLst>
              <a:ext uri="{FF2B5EF4-FFF2-40B4-BE49-F238E27FC236}">
                <a16:creationId xmlns:a16="http://schemas.microsoft.com/office/drawing/2014/main" id="{3DB36F2B-388F-44B2-9859-2E7656870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>
            <a:extLst>
              <a:ext uri="{FF2B5EF4-FFF2-40B4-BE49-F238E27FC236}">
                <a16:creationId xmlns:a16="http://schemas.microsoft.com/office/drawing/2014/main" id="{FEB98E8D-3C34-43D6-97D9-C99260AD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>
            <a:extLst>
              <a:ext uri="{FF2B5EF4-FFF2-40B4-BE49-F238E27FC236}">
                <a16:creationId xmlns:a16="http://schemas.microsoft.com/office/drawing/2014/main" id="{7A352EE0-0A8D-4D2F-8993-135D14499B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>
            <a:extLst>
              <a:ext uri="{FF2B5EF4-FFF2-40B4-BE49-F238E27FC236}">
                <a16:creationId xmlns:a16="http://schemas.microsoft.com/office/drawing/2014/main" id="{98AA37D2-4F17-4C6E-907B-27F7616FC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>
            <a:extLst>
              <a:ext uri="{FF2B5EF4-FFF2-40B4-BE49-F238E27FC236}">
                <a16:creationId xmlns:a16="http://schemas.microsoft.com/office/drawing/2014/main" id="{A8825847-6578-432E-8896-8E3AD83D7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7775" name="Group 18">
            <a:extLst>
              <a:ext uri="{FF2B5EF4-FFF2-40B4-BE49-F238E27FC236}">
                <a16:creationId xmlns:a16="http://schemas.microsoft.com/office/drawing/2014/main" id="{4FF81C2F-A759-4E0F-842B-C305598C8D63}"/>
              </a:ext>
            </a:extLst>
          </p:cNvPr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>
              <a:extLst>
                <a:ext uri="{FF2B5EF4-FFF2-40B4-BE49-F238E27FC236}">
                  <a16:creationId xmlns:a16="http://schemas.microsoft.com/office/drawing/2014/main" id="{574DC00C-F60B-4C9A-AA34-91D916A6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>
              <a:extLst>
                <a:ext uri="{FF2B5EF4-FFF2-40B4-BE49-F238E27FC236}">
                  <a16:creationId xmlns:a16="http://schemas.microsoft.com/office/drawing/2014/main" id="{26525A38-2DBB-4DBB-8E84-1533BC21A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Arial" charset="0"/>
                </a:rPr>
                <a:t>time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103441" name="Line 21">
            <a:extLst>
              <a:ext uri="{FF2B5EF4-FFF2-40B4-BE49-F238E27FC236}">
                <a16:creationId xmlns:a16="http://schemas.microsoft.com/office/drawing/2014/main" id="{731ACA33-8D50-4DCB-ADD1-EE9C7C1B3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>
            <a:extLst>
              <a:ext uri="{FF2B5EF4-FFF2-40B4-BE49-F238E27FC236}">
                <a16:creationId xmlns:a16="http://schemas.microsoft.com/office/drawing/2014/main" id="{46A4A2C2-70A3-4E83-B5E3-2857449CC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>
            <a:extLst>
              <a:ext uri="{FF2B5EF4-FFF2-40B4-BE49-F238E27FC236}">
                <a16:creationId xmlns:a16="http://schemas.microsoft.com/office/drawing/2014/main" id="{E0FFC3AE-C07F-4DF9-8511-BFE97D3BA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>
            <a:extLst>
              <a:ext uri="{FF2B5EF4-FFF2-40B4-BE49-F238E27FC236}">
                <a16:creationId xmlns:a16="http://schemas.microsoft.com/office/drawing/2014/main" id="{8FE7F7DC-1390-447A-95D6-97A308111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>
            <a:extLst>
              <a:ext uri="{FF2B5EF4-FFF2-40B4-BE49-F238E27FC236}">
                <a16:creationId xmlns:a16="http://schemas.microsoft.com/office/drawing/2014/main" id="{2BDD0DFE-095D-45B1-B1E4-2E8EC6BDFA62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charset="0"/>
            </a:endParaRPr>
          </a:p>
        </p:txBody>
      </p:sp>
      <p:sp>
        <p:nvSpPr>
          <p:cNvPr id="103446" name="Text Box 26">
            <a:extLst>
              <a:ext uri="{FF2B5EF4-FFF2-40B4-BE49-F238E27FC236}">
                <a16:creationId xmlns:a16="http://schemas.microsoft.com/office/drawing/2014/main" id="{578993AC-4C37-4BCE-AA08-F51D1D806B2F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charset="0"/>
            </a:endParaRPr>
          </a:p>
        </p:txBody>
      </p:sp>
      <p:grpSp>
        <p:nvGrpSpPr>
          <p:cNvPr id="117782" name="Group 27">
            <a:extLst>
              <a:ext uri="{FF2B5EF4-FFF2-40B4-BE49-F238E27FC236}">
                <a16:creationId xmlns:a16="http://schemas.microsoft.com/office/drawing/2014/main" id="{F10CC9DE-85DB-40F1-A782-6A43538099F5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>
              <a:extLst>
                <a:ext uri="{FF2B5EF4-FFF2-40B4-BE49-F238E27FC236}">
                  <a16:creationId xmlns:a16="http://schemas.microsoft.com/office/drawing/2014/main" id="{A2ED0616-0EAD-4B19-B8F0-6096646F4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>
              <a:extLst>
                <a:ext uri="{FF2B5EF4-FFF2-40B4-BE49-F238E27FC236}">
                  <a16:creationId xmlns:a16="http://schemas.microsoft.com/office/drawing/2014/main" id="{F3416215-498D-4407-B047-D8CF69E35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>
              <a:extLst>
                <a:ext uri="{FF2B5EF4-FFF2-40B4-BE49-F238E27FC236}">
                  <a16:creationId xmlns:a16="http://schemas.microsoft.com/office/drawing/2014/main" id="{892E9300-761F-42D4-9E0B-0158C870A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>
              <a:extLst>
                <a:ext uri="{FF2B5EF4-FFF2-40B4-BE49-F238E27FC236}">
                  <a16:creationId xmlns:a16="http://schemas.microsoft.com/office/drawing/2014/main" id="{5DE15FB5-8947-405D-B769-731F909ED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7783" name="Group 32">
            <a:extLst>
              <a:ext uri="{FF2B5EF4-FFF2-40B4-BE49-F238E27FC236}">
                <a16:creationId xmlns:a16="http://schemas.microsoft.com/office/drawing/2014/main" id="{2F758D35-662E-4176-8D3C-1044992F575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>
              <a:extLst>
                <a:ext uri="{FF2B5EF4-FFF2-40B4-BE49-F238E27FC236}">
                  <a16:creationId xmlns:a16="http://schemas.microsoft.com/office/drawing/2014/main" id="{08116F43-F294-42E5-99C6-C469C7596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>
              <a:extLst>
                <a:ext uri="{FF2B5EF4-FFF2-40B4-BE49-F238E27FC236}">
                  <a16:creationId xmlns:a16="http://schemas.microsoft.com/office/drawing/2014/main" id="{A71EED20-E9F7-468B-95DD-B24F83577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>
              <a:extLst>
                <a:ext uri="{FF2B5EF4-FFF2-40B4-BE49-F238E27FC236}">
                  <a16:creationId xmlns:a16="http://schemas.microsoft.com/office/drawing/2014/main" id="{49B25563-9661-4926-AD7A-DA2DA0552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>
              <a:extLst>
                <a:ext uri="{FF2B5EF4-FFF2-40B4-BE49-F238E27FC236}">
                  <a16:creationId xmlns:a16="http://schemas.microsoft.com/office/drawing/2014/main" id="{A374DB11-FC03-43AB-B3D6-06DF11301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117784" name="Picture 39" descr="underline_base">
            <a:extLst>
              <a:ext uri="{FF2B5EF4-FFF2-40B4-BE49-F238E27FC236}">
                <a16:creationId xmlns:a16="http://schemas.microsoft.com/office/drawing/2014/main" id="{62CB8FE4-B544-4303-9769-4397F133CA2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85" name="Group 43">
            <a:extLst>
              <a:ext uri="{FF2B5EF4-FFF2-40B4-BE49-F238E27FC236}">
                <a16:creationId xmlns:a16="http://schemas.microsoft.com/office/drawing/2014/main" id="{85231AF1-623F-4543-8A63-9FFC2C740631}"/>
              </a:ext>
            </a:extLst>
          </p:cNvPr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17819" name="Picture 44" descr="desktop_computer_stylized_medium">
              <a:extLst>
                <a:ext uri="{FF2B5EF4-FFF2-40B4-BE49-F238E27FC236}">
                  <a16:creationId xmlns:a16="http://schemas.microsoft.com/office/drawing/2014/main" id="{AA90F5B5-D628-40FD-9D94-2F17ECB70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20" name="Freeform 45">
              <a:extLst>
                <a:ext uri="{FF2B5EF4-FFF2-40B4-BE49-F238E27FC236}">
                  <a16:creationId xmlns:a16="http://schemas.microsoft.com/office/drawing/2014/main" id="{18266095-5FFE-47EE-8F32-72A5FB8DDE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7786" name="Group 46">
            <a:extLst>
              <a:ext uri="{FF2B5EF4-FFF2-40B4-BE49-F238E27FC236}">
                <a16:creationId xmlns:a16="http://schemas.microsoft.com/office/drawing/2014/main" id="{30C91A4C-074B-4562-A573-B5E2179CD14C}"/>
              </a:ext>
            </a:extLst>
          </p:cNvPr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17787" name="Freeform 47">
              <a:extLst>
                <a:ext uri="{FF2B5EF4-FFF2-40B4-BE49-F238E27FC236}">
                  <a16:creationId xmlns:a16="http://schemas.microsoft.com/office/drawing/2014/main" id="{296E9BB9-D9FE-4A52-B62F-940ED627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>
              <a:extLst>
                <a:ext uri="{FF2B5EF4-FFF2-40B4-BE49-F238E27FC236}">
                  <a16:creationId xmlns:a16="http://schemas.microsoft.com/office/drawing/2014/main" id="{2670891A-451F-4CEB-90F7-F8AAAA6D9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789" name="Freeform 49">
              <a:extLst>
                <a:ext uri="{FF2B5EF4-FFF2-40B4-BE49-F238E27FC236}">
                  <a16:creationId xmlns:a16="http://schemas.microsoft.com/office/drawing/2014/main" id="{8B96F72F-42FD-48FE-B684-382F5AA8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Freeform 50">
              <a:extLst>
                <a:ext uri="{FF2B5EF4-FFF2-40B4-BE49-F238E27FC236}">
                  <a16:creationId xmlns:a16="http://schemas.microsoft.com/office/drawing/2014/main" id="{07F32A0C-E23C-4198-AC8A-718E6B71B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>
              <a:extLst>
                <a:ext uri="{FF2B5EF4-FFF2-40B4-BE49-F238E27FC236}">
                  <a16:creationId xmlns:a16="http://schemas.microsoft.com/office/drawing/2014/main" id="{38FEB692-E832-41AE-9318-4F89BBE89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2" name="Group 52">
              <a:extLst>
                <a:ext uri="{FF2B5EF4-FFF2-40B4-BE49-F238E27FC236}">
                  <a16:creationId xmlns:a16="http://schemas.microsoft.com/office/drawing/2014/main" id="{3231942B-9131-4F7F-A0B8-B20D57BB3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>
                <a:extLst>
                  <a:ext uri="{FF2B5EF4-FFF2-40B4-BE49-F238E27FC236}">
                    <a16:creationId xmlns:a16="http://schemas.microsoft.com/office/drawing/2014/main" id="{96B99C84-AC8D-491E-9210-00A2A2A92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>
                <a:extLst>
                  <a:ext uri="{FF2B5EF4-FFF2-40B4-BE49-F238E27FC236}">
                    <a16:creationId xmlns:a16="http://schemas.microsoft.com/office/drawing/2014/main" id="{21807D2B-28E1-47FA-94D8-8A65A2743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>
              <a:extLst>
                <a:ext uri="{FF2B5EF4-FFF2-40B4-BE49-F238E27FC236}">
                  <a16:creationId xmlns:a16="http://schemas.microsoft.com/office/drawing/2014/main" id="{E1B4A0D5-2A91-4CEE-A4E3-F9D76F39F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4" name="Group 56">
              <a:extLst>
                <a:ext uri="{FF2B5EF4-FFF2-40B4-BE49-F238E27FC236}">
                  <a16:creationId xmlns:a16="http://schemas.microsoft.com/office/drawing/2014/main" id="{B5932A9E-39AF-4106-852F-95BAB7A5C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>
                <a:extLst>
                  <a:ext uri="{FF2B5EF4-FFF2-40B4-BE49-F238E27FC236}">
                    <a16:creationId xmlns:a16="http://schemas.microsoft.com/office/drawing/2014/main" id="{7D0EF455-9890-445D-8F4A-08711C957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>
                <a:extLst>
                  <a:ext uri="{FF2B5EF4-FFF2-40B4-BE49-F238E27FC236}">
                    <a16:creationId xmlns:a16="http://schemas.microsoft.com/office/drawing/2014/main" id="{CFC68C15-5994-4F7B-AFF5-6BA0588D2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>
              <a:extLst>
                <a:ext uri="{FF2B5EF4-FFF2-40B4-BE49-F238E27FC236}">
                  <a16:creationId xmlns:a16="http://schemas.microsoft.com/office/drawing/2014/main" id="{807DEB02-B164-48B3-9B23-3D9769B78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>
              <a:extLst>
                <a:ext uri="{FF2B5EF4-FFF2-40B4-BE49-F238E27FC236}">
                  <a16:creationId xmlns:a16="http://schemas.microsoft.com/office/drawing/2014/main" id="{A67AC3C0-790D-466D-A9ED-91F9A251B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7797" name="Group 61">
              <a:extLst>
                <a:ext uri="{FF2B5EF4-FFF2-40B4-BE49-F238E27FC236}">
                  <a16:creationId xmlns:a16="http://schemas.microsoft.com/office/drawing/2014/main" id="{DFA3AC7D-B2EB-40CF-9315-B3C37EC26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>
                <a:extLst>
                  <a:ext uri="{FF2B5EF4-FFF2-40B4-BE49-F238E27FC236}">
                    <a16:creationId xmlns:a16="http://schemas.microsoft.com/office/drawing/2014/main" id="{9C9BF18D-1CF4-4EF6-B58F-CE03ACCA2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>
                <a:extLst>
                  <a:ext uri="{FF2B5EF4-FFF2-40B4-BE49-F238E27FC236}">
                    <a16:creationId xmlns:a16="http://schemas.microsoft.com/office/drawing/2014/main" id="{D8EC16F4-63BE-4C5B-B4F4-055BDF933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798" name="Freeform 64">
              <a:extLst>
                <a:ext uri="{FF2B5EF4-FFF2-40B4-BE49-F238E27FC236}">
                  <a16:creationId xmlns:a16="http://schemas.microsoft.com/office/drawing/2014/main" id="{0AB9B629-C25F-4FD9-A6B4-2B8EA5969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799" name="Group 65">
              <a:extLst>
                <a:ext uri="{FF2B5EF4-FFF2-40B4-BE49-F238E27FC236}">
                  <a16:creationId xmlns:a16="http://schemas.microsoft.com/office/drawing/2014/main" id="{EF73F8EA-3CA3-4E04-A21D-FF359876D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>
                <a:extLst>
                  <a:ext uri="{FF2B5EF4-FFF2-40B4-BE49-F238E27FC236}">
                    <a16:creationId xmlns:a16="http://schemas.microsoft.com/office/drawing/2014/main" id="{28E8489A-D1CA-41B5-9E8D-EB8C8AFAB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>
                <a:extLst>
                  <a:ext uri="{FF2B5EF4-FFF2-40B4-BE49-F238E27FC236}">
                    <a16:creationId xmlns:a16="http://schemas.microsoft.com/office/drawing/2014/main" id="{FBA3C633-74DA-4EF8-86EA-36D20AB40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>
              <a:extLst>
                <a:ext uri="{FF2B5EF4-FFF2-40B4-BE49-F238E27FC236}">
                  <a16:creationId xmlns:a16="http://schemas.microsoft.com/office/drawing/2014/main" id="{C062DD14-31E1-488A-99B0-5109B22E3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1" name="Freeform 69">
              <a:extLst>
                <a:ext uri="{FF2B5EF4-FFF2-40B4-BE49-F238E27FC236}">
                  <a16:creationId xmlns:a16="http://schemas.microsoft.com/office/drawing/2014/main" id="{BCCBE3F9-1365-4791-8545-470537C7B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Freeform 70">
              <a:extLst>
                <a:ext uri="{FF2B5EF4-FFF2-40B4-BE49-F238E27FC236}">
                  <a16:creationId xmlns:a16="http://schemas.microsoft.com/office/drawing/2014/main" id="{9373FC47-3E7F-41A1-BFAF-68A5637B8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>
              <a:extLst>
                <a:ext uri="{FF2B5EF4-FFF2-40B4-BE49-F238E27FC236}">
                  <a16:creationId xmlns:a16="http://schemas.microsoft.com/office/drawing/2014/main" id="{C20CA455-8966-4D02-AFA4-89C2B7C07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7804" name="Freeform 72">
              <a:extLst>
                <a:ext uri="{FF2B5EF4-FFF2-40B4-BE49-F238E27FC236}">
                  <a16:creationId xmlns:a16="http://schemas.microsoft.com/office/drawing/2014/main" id="{A9F6B6F2-0DFA-43C3-A265-5629EECF1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>
              <a:extLst>
                <a:ext uri="{FF2B5EF4-FFF2-40B4-BE49-F238E27FC236}">
                  <a16:creationId xmlns:a16="http://schemas.microsoft.com/office/drawing/2014/main" id="{5E6B45EB-60BC-492A-8DCA-62426444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>
              <a:extLst>
                <a:ext uri="{FF2B5EF4-FFF2-40B4-BE49-F238E27FC236}">
                  <a16:creationId xmlns:a16="http://schemas.microsoft.com/office/drawing/2014/main" id="{755582DA-13BC-478D-BDB5-EB70FAFB1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>
              <a:extLst>
                <a:ext uri="{FF2B5EF4-FFF2-40B4-BE49-F238E27FC236}">
                  <a16:creationId xmlns:a16="http://schemas.microsoft.com/office/drawing/2014/main" id="{F77C96DC-C5EA-4F3E-944B-B9FE4C867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>
              <a:extLst>
                <a:ext uri="{FF2B5EF4-FFF2-40B4-BE49-F238E27FC236}">
                  <a16:creationId xmlns:a16="http://schemas.microsoft.com/office/drawing/2014/main" id="{DCCEF95E-E434-477E-8E19-B6FD85C1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>
              <a:extLst>
                <a:ext uri="{FF2B5EF4-FFF2-40B4-BE49-F238E27FC236}">
                  <a16:creationId xmlns:a16="http://schemas.microsoft.com/office/drawing/2014/main" id="{B1CDB7FD-851B-4D4D-9C19-978B72596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>
              <a:extLst>
                <a:ext uri="{FF2B5EF4-FFF2-40B4-BE49-F238E27FC236}">
                  <a16:creationId xmlns:a16="http://schemas.microsoft.com/office/drawing/2014/main" id="{BF769B35-CC70-4B4F-8DF8-FF71172D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5">
            <a:extLst>
              <a:ext uri="{FF2B5EF4-FFF2-40B4-BE49-F238E27FC236}">
                <a16:creationId xmlns:a16="http://schemas.microsoft.com/office/drawing/2014/main" id="{FE3F53E9-FE0A-4726-B6BE-9DECC5E4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4451" name="Slide Number Placeholder 6">
            <a:extLst>
              <a:ext uri="{FF2B5EF4-FFF2-40B4-BE49-F238E27FC236}">
                <a16:creationId xmlns:a16="http://schemas.microsoft.com/office/drawing/2014/main" id="{1B0E8BA8-3CE8-411F-BA7A-AB8E208A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4A6132B3-47DE-4E2A-9091-8661C6EA1D2A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pic>
        <p:nvPicPr>
          <p:cNvPr id="118787" name="Picture 12" descr="underline_base">
            <a:extLst>
              <a:ext uri="{FF2B5EF4-FFF2-40B4-BE49-F238E27FC236}">
                <a16:creationId xmlns:a16="http://schemas.microsoft.com/office/drawing/2014/main" id="{925D4E0A-93FE-4903-9F11-44D74F16522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>
            <a:extLst>
              <a:ext uri="{FF2B5EF4-FFF2-40B4-BE49-F238E27FC236}">
                <a16:creationId xmlns:a16="http://schemas.microsoft.com/office/drawing/2014/main" id="{22157205-C3F4-4447-A51F-4F767B085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detecting, reacting to loss</a:t>
            </a:r>
          </a:p>
        </p:txBody>
      </p:sp>
      <p:sp>
        <p:nvSpPr>
          <p:cNvPr id="104454" name="Rectangle 3">
            <a:extLst>
              <a:ext uri="{FF2B5EF4-FFF2-40B4-BE49-F238E27FC236}">
                <a16:creationId xmlns:a16="http://schemas.microsoft.com/office/drawing/2014/main" id="{EE790EA4-59AB-4636-8FC1-BE6E5B4E58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3200">
                <a:ea typeface="ＭＳ Ｐゴシック" charset="0"/>
                <a:cs typeface="+mn-cs"/>
              </a:rPr>
              <a:t>loss indicated by timeout: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>
                <a:latin typeface="Courier New" charset="0"/>
                <a:ea typeface="ＭＳ Ｐゴシック" charset="0"/>
              </a:rPr>
              <a:t>cwnd</a:t>
            </a:r>
            <a:r>
              <a:rPr lang="en-US" sz="2800">
                <a:ea typeface="ＭＳ Ｐゴシック" charset="0"/>
              </a:rPr>
              <a:t> set to 1 MSS; 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window then grows exponentially (as in slow start) to threshold,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>
                <a:ea typeface="ＭＳ Ｐゴシック" charset="0"/>
                <a:cs typeface="+mn-cs"/>
              </a:rPr>
              <a:t>loss indicated by 3 duplicate ACKs: </a:t>
            </a:r>
            <a:r>
              <a:rPr lang="en-US">
                <a:ea typeface="ＭＳ Ｐゴシック" charset="0"/>
                <a:cs typeface="+mn-cs"/>
              </a:rPr>
              <a:t>TCP RENO</a:t>
            </a:r>
          </a:p>
          <a:p>
            <a:pPr lvl="1">
              <a:buFont typeface="Arial"/>
              <a:buChar char="•"/>
              <a:defRPr/>
            </a:pPr>
            <a:r>
              <a:rPr lang="en-US" sz="2800">
                <a:ea typeface="ＭＳ Ｐゴシック" charset="0"/>
              </a:rPr>
              <a:t>dup ACKs indicate network capable of  delivering some segments 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>
                <a:latin typeface="Courier New" charset="0"/>
                <a:ea typeface="ＭＳ Ｐゴシック" charset="0"/>
              </a:rPr>
              <a:t>cwnd</a:t>
            </a:r>
            <a:r>
              <a:rPr lang="en-US" sz="2800">
                <a:ea typeface="ＭＳ Ｐゴシック" charset="0"/>
              </a:rPr>
              <a:t> is cut in half window then grows linearly</a:t>
            </a:r>
          </a:p>
          <a:p>
            <a:pPr>
              <a:buFont typeface="Wingdings" charset="2"/>
              <a:buChar char="§"/>
              <a:defRPr/>
            </a:pPr>
            <a:r>
              <a:rPr lang="en-US" sz="3200">
                <a:ea typeface="ＭＳ Ｐゴシック" charset="0"/>
                <a:cs typeface="+mn-cs"/>
              </a:rPr>
              <a:t>TCP Tahoe always sets </a:t>
            </a:r>
            <a:r>
              <a:rPr lang="en-US" b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3200">
                <a:ea typeface="ＭＳ Ｐゴシック" charset="0"/>
                <a:cs typeface="+mn-cs"/>
              </a:rPr>
              <a:t> to 1 (timeout or 3 duplicate acks)</a:t>
            </a:r>
          </a:p>
          <a:p>
            <a:pPr lvl="1">
              <a:buFont typeface="Arial"/>
              <a:buChar char="•"/>
              <a:defRPr/>
            </a:pPr>
            <a:endParaRPr lang="en-US" sz="2800"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17655</TotalTime>
  <Words>9493</Words>
  <Application>Microsoft Office PowerPoint</Application>
  <PresentationFormat>On-screen Show (4:3)</PresentationFormat>
  <Paragraphs>2205</Paragraphs>
  <Slides>108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22" baseType="lpstr">
      <vt:lpstr>Tahoma</vt:lpstr>
      <vt:lpstr>MS PGothic</vt:lpstr>
      <vt:lpstr>Arial</vt:lpstr>
      <vt:lpstr>Gill Sans MT</vt:lpstr>
      <vt:lpstr>Wingdings</vt:lpstr>
      <vt:lpstr>Times New Roman</vt:lpstr>
      <vt:lpstr>Comic Sans MS</vt:lpstr>
      <vt:lpstr>Courier New</vt:lpstr>
      <vt:lpstr>Symbol</vt:lpstr>
      <vt:lpstr>Arial Narrow</vt:lpstr>
      <vt:lpstr>Wingdings 3</vt:lpstr>
      <vt:lpstr>MS Mincho</vt:lpstr>
      <vt:lpstr>Default Design</vt:lpstr>
      <vt:lpstr>Microsoft Word Picture</vt:lpstr>
      <vt:lpstr>PowerPoint Presentation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 outline</vt:lpstr>
      <vt:lpstr>UDP: User Datagram Protocol [RFC 768]</vt:lpstr>
      <vt:lpstr>UDP: segment header</vt:lpstr>
      <vt:lpstr>UDP checksum</vt:lpstr>
      <vt:lpstr>Internet checksum: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Pipelined protocols: overview</vt:lpstr>
      <vt:lpstr>Go-Back-N: sender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3 outline</vt:lpstr>
      <vt:lpstr>TCP: Overview  RFCs: 793,1122,1323, 2018, 2581</vt:lpstr>
      <vt:lpstr>TCP segment structure</vt:lpstr>
      <vt:lpstr>TCP seq. numbers, ACKs</vt:lpstr>
      <vt:lpstr>TCP seq. numbers, ACKs</vt:lpstr>
      <vt:lpstr>TCP round trip time, timeout</vt:lpstr>
      <vt:lpstr>TCP round trip time, timeout</vt:lpstr>
      <vt:lpstr>TCP round trip time, timeout</vt:lpstr>
      <vt:lpstr>Chapter 3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3 outline</vt:lpstr>
      <vt:lpstr>TCP flow control</vt:lpstr>
      <vt:lpstr>TCP flow control</vt:lpstr>
      <vt:lpstr>Chapter 3 outline</vt:lpstr>
      <vt:lpstr>Connection Management</vt:lpstr>
      <vt:lpstr>Agreeing to establish a connection</vt:lpstr>
      <vt:lpstr>Agreeing to establish a connection</vt:lpstr>
      <vt:lpstr>TCP 3-way handshake</vt:lpstr>
      <vt:lpstr>TCP 3-way handshake: FSM</vt:lpstr>
      <vt:lpstr>TCP: closing a connection</vt:lpstr>
      <vt:lpstr>TCP: closing a connection</vt:lpstr>
      <vt:lpstr>Chapter 3 outline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Chapter 3 outline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Fairness (more)</vt:lpstr>
      <vt:lpstr>Explicit Congestion Notification (ECN)</vt:lpstr>
      <vt:lpstr>Chapter 3: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Dr. X</cp:lastModifiedBy>
  <cp:revision>285</cp:revision>
  <cp:lastPrinted>2000-04-27T09:23:27Z</cp:lastPrinted>
  <dcterms:created xsi:type="dcterms:W3CDTF">1999-10-08T19:08:27Z</dcterms:created>
  <dcterms:modified xsi:type="dcterms:W3CDTF">2017-09-06T21:34:05Z</dcterms:modified>
</cp:coreProperties>
</file>