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3"/>
    <p:restoredTop sz="84220"/>
  </p:normalViewPr>
  <p:slideViewPr>
    <p:cSldViewPr snapToGrid="0" snapToObjects="1">
      <p:cViewPr varScale="1">
        <p:scale>
          <a:sx n="83" d="100"/>
          <a:sy n="83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9DBB-E852-B549-8DF6-78B15C51009A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FAC7-778B-D44A-BF9C-B14C9F8A3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2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8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E7A5-594E-E64C-ADE2-482267F3550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bnettingpractice.com/index.html" TargetMode="External"/><Relationship Id="rId3" Type="http://schemas.openxmlformats.org/officeDocument/2006/relationships/hyperlink" Target="http://wps.pearsoned.com/ecs_kurose_compnetw_6/216/55463/14198700.cw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</a:t>
            </a:r>
            <a:r>
              <a:rPr lang="en-US" dirty="0" smtClean="0"/>
              <a:t>44</a:t>
            </a:r>
            <a:r>
              <a:rPr lang="en-US" dirty="0" smtClean="0"/>
              <a:t>0</a:t>
            </a:r>
            <a:r>
              <a:rPr lang="en-US" dirty="0" smtClean="0"/>
              <a:t>, Dr.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2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– Oct. </a:t>
            </a:r>
            <a:r>
              <a:rPr lang="en-US" dirty="0" smtClean="0"/>
              <a:t>12,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take 75 mins</a:t>
            </a:r>
          </a:p>
          <a:p>
            <a:r>
              <a:rPr lang="en-US" dirty="0" smtClean="0"/>
              <a:t>Material from </a:t>
            </a:r>
            <a:r>
              <a:rPr lang="en-US" dirty="0" err="1" smtClean="0"/>
              <a:t>ch.</a:t>
            </a:r>
            <a:r>
              <a:rPr lang="en-US" dirty="0" smtClean="0"/>
              <a:t> </a:t>
            </a:r>
            <a:r>
              <a:rPr lang="en-US" dirty="0" smtClean="0"/>
              <a:t>1-4 </a:t>
            </a:r>
            <a:r>
              <a:rPr lang="en-US" dirty="0" smtClean="0"/>
              <a:t>textbook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may bring a cheat sheet: one page </a:t>
            </a:r>
            <a:r>
              <a:rPr lang="en-US" u="sng" dirty="0" smtClean="0"/>
              <a:t>US Letter Size, </a:t>
            </a:r>
            <a:r>
              <a:rPr lang="en-US" dirty="0" smtClean="0"/>
              <a:t>hand written OR typed, front and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9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type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Comprehension:</a:t>
            </a:r>
          </a:p>
          <a:p>
            <a:pPr lvl="1"/>
            <a:r>
              <a:rPr lang="en-US" dirty="0" smtClean="0"/>
              <a:t>”Explain the difference between</a:t>
            </a:r>
            <a:r>
              <a:rPr lang="is-IS" dirty="0" smtClean="0"/>
              <a:t> A and B”</a:t>
            </a:r>
          </a:p>
          <a:p>
            <a:pPr lvl="1"/>
            <a:r>
              <a:rPr lang="is-IS" dirty="0" smtClean="0"/>
              <a:t>“Enumerate and analyze the pros and cons of A and B”</a:t>
            </a:r>
          </a:p>
          <a:p>
            <a:pPr lvl="1"/>
            <a:r>
              <a:rPr lang="is-IS" dirty="0" smtClean="0"/>
              <a:t>“Why do we use A?” or “Why did we design A in a specific way”</a:t>
            </a:r>
          </a:p>
          <a:p>
            <a:r>
              <a:rPr lang="is-IS" dirty="0" smtClean="0"/>
              <a:t>Problem solving</a:t>
            </a:r>
          </a:p>
          <a:p>
            <a:pPr lvl="1"/>
            <a:r>
              <a:rPr lang="is-IS" dirty="0" smtClean="0"/>
              <a:t>Calculate the end to end delay, throughput, RTT etc.</a:t>
            </a:r>
          </a:p>
          <a:p>
            <a:pPr lvl="1"/>
            <a:r>
              <a:rPr lang="is-IS" dirty="0" smtClean="0"/>
              <a:t>Allocate the subnet, define the subnet mask</a:t>
            </a:r>
          </a:p>
          <a:p>
            <a:pPr lvl="1"/>
            <a:r>
              <a:rPr lang="is-IS" dirty="0" smtClean="0"/>
              <a:t>Fill out the messages exchanged based on a state machine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326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Oaks Class Activities: soft copies of review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Book review questions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subnettingpractice.com/index.html</a:t>
            </a:r>
            <a:endParaRPr lang="en-US" dirty="0" smtClean="0"/>
          </a:p>
          <a:p>
            <a:r>
              <a:rPr lang="en-US" dirty="0" smtClean="0"/>
              <a:t>Textbook </a:t>
            </a:r>
            <a:r>
              <a:rPr lang="en-US" dirty="0"/>
              <a:t>student resources: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wps.pearsoned.com/ecs_kurose_compnetw_6/216/55463/14198700.cw/</a:t>
            </a:r>
            <a:r>
              <a:rPr lang="en-US" smtClean="0">
                <a:hlinkClick r:id="rId3"/>
              </a:rPr>
              <a:t>index.html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236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150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Midterm Review</vt:lpstr>
      <vt:lpstr>Midterm – Oct. 12, 2017</vt:lpstr>
      <vt:lpstr>Midterm type of questions</vt:lpstr>
      <vt:lpstr>Practice</vt:lpstr>
      <vt:lpstr>Questions?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Xenia Mountrouidou</dc:creator>
  <cp:lastModifiedBy>Xenia Mountrouidou</cp:lastModifiedBy>
  <cp:revision>7</cp:revision>
  <dcterms:created xsi:type="dcterms:W3CDTF">2017-10-01T17:01:18Z</dcterms:created>
  <dcterms:modified xsi:type="dcterms:W3CDTF">2017-10-09T23:02:57Z</dcterms:modified>
</cp:coreProperties>
</file>