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6"/>
    <p:restoredTop sz="92373"/>
  </p:normalViewPr>
  <p:slideViewPr>
    <p:cSldViewPr snapToGrid="0" snapToObjects="1">
      <p:cViewPr varScale="1">
        <p:scale>
          <a:sx n="53" d="100"/>
          <a:sy n="53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BFFE8-E8E5-504C-B8F7-1D29B37F0248}" type="datetimeFigureOut">
              <a:rPr lang="en-US" smtClean="0"/>
              <a:t>4/30/17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1FB93-678C-E54D-A9E9-4CDF84C7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7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7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1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2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2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2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A9D6-9E0D-4E48-BCD7-3A2EA6772057}" type="datetimeFigureOut">
              <a:rPr lang="en-US" smtClean="0"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F2-2C08-4C4A-B922-D0594069E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hyperlink" Target="http://zerofreak.blogspot.com/2012/01/chapter2-basic-sql-injection-with-login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rutelogic.com.br/blog/cheat-sheet/" TargetMode="External"/><Relationship Id="rId4" Type="http://schemas.openxmlformats.org/officeDocument/2006/relationships/hyperlink" Target="http://sectools.org/tool/nikto/" TargetMode="External"/><Relationship Id="rId5" Type="http://schemas.openxmlformats.org/officeDocument/2006/relationships/hyperlink" Target="http://www.google-no-dont-do-tha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wasp.org/index.php/XSS_Filter_Evasion_Cheat_She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Homework &amp; Class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draw the stack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What was our goal?</a:t>
            </a:r>
          </a:p>
          <a:p>
            <a:r>
              <a:rPr lang="is-IS" dirty="0" smtClean="0"/>
              <a:t>Why?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4569" y="365125"/>
            <a:ext cx="3104147" cy="63244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4569" y="1046747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70556" y="1752603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0449" y="2446431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93105" y="601579"/>
            <a:ext cx="132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Grows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49422" y="180459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 address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67524" y="6176963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address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2211" y="4001294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(Overflow)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87600" y="6063928"/>
            <a:ext cx="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Buffer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1793" y="1933836"/>
            <a:ext cx="23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</a:t>
            </a:r>
            <a:r>
              <a:rPr lang="en-US" smtClean="0"/>
              <a:t>Frame Pointer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545940" y="2273797"/>
            <a:ext cx="150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Frame Pointer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178716" y="2458463"/>
            <a:ext cx="288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02210" y="1228524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Return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9026" y="551197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</a:t>
            </a:r>
            <a:r>
              <a:rPr lang="en-US" dirty="0" smtClean="0"/>
              <a:t> pointer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</p:cNvCxnSpPr>
          <p:nvPr/>
        </p:nvCxnSpPr>
        <p:spPr>
          <a:xfrm flipH="1">
            <a:off x="5597792" y="970911"/>
            <a:ext cx="58604" cy="55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41793" y="786245"/>
            <a:ext cx="45017" cy="5647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buffer address: b </a:t>
            </a:r>
            <a:r>
              <a:rPr lang="en-US" dirty="0" err="1" smtClean="0"/>
              <a:t>bof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0xbffff138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ebp</a:t>
            </a:r>
            <a:r>
              <a:rPr lang="en-US" dirty="0" smtClean="0"/>
              <a:t> address: x </a:t>
            </a:r>
            <a:r>
              <a:rPr lang="en-US" dirty="0" err="1" smtClean="0"/>
              <a:t>ebp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0xbfff158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4569" y="365125"/>
            <a:ext cx="3104147" cy="63244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4569" y="1046747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70556" y="1752603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0449" y="2446431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93105" y="601579"/>
            <a:ext cx="132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 Grows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549422" y="180459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 address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67524" y="6176963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address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02211" y="4001294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(Overflow)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87600" y="6063928"/>
            <a:ext cx="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Buffer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41793" y="1933836"/>
            <a:ext cx="23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</a:t>
            </a:r>
            <a:r>
              <a:rPr lang="en-US" smtClean="0"/>
              <a:t>Frame Pointer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67524" y="4018462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0x20 bytes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178716" y="2458463"/>
            <a:ext cx="288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02210" y="1228524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Return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9026" y="551197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</a:t>
            </a:r>
            <a:r>
              <a:rPr lang="en-US" dirty="0" smtClean="0"/>
              <a:t> pointer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</p:cNvCxnSpPr>
          <p:nvPr/>
        </p:nvCxnSpPr>
        <p:spPr>
          <a:xfrm flipH="1">
            <a:off x="5597792" y="970911"/>
            <a:ext cx="58604" cy="55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41793" y="786245"/>
            <a:ext cx="45017" cy="564701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347159" y="2458463"/>
            <a:ext cx="31477" cy="423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499559" y="1758619"/>
            <a:ext cx="12085" cy="4878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698912" y="1933836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0x24 bytes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0712119" y="1027906"/>
            <a:ext cx="48096" cy="5665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867026" y="1183942"/>
            <a:ext cx="1193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0x28 bytes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buffer address: b </a:t>
            </a:r>
            <a:r>
              <a:rPr lang="en-US" dirty="0" err="1" smtClean="0"/>
              <a:t>bof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0xbffff138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ebp</a:t>
            </a:r>
            <a:r>
              <a:rPr lang="en-US" dirty="0" smtClean="0"/>
              <a:t> address: x </a:t>
            </a:r>
            <a:r>
              <a:rPr lang="en-US" dirty="0" err="1" smtClean="0"/>
              <a:t>ebp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0xbfff158</a:t>
            </a:r>
          </a:p>
          <a:p>
            <a:r>
              <a:rPr lang="en-US" dirty="0" smtClean="0"/>
              <a:t>Return address should be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en-US" dirty="0" smtClean="0"/>
              <a:t>0xbffff138 + 0x28 = </a:t>
            </a:r>
            <a:r>
              <a:rPr lang="en-US" dirty="0" smtClean="0"/>
              <a:t>0xbffff160</a:t>
            </a:r>
          </a:p>
          <a:p>
            <a:r>
              <a:rPr lang="en-US" dirty="0"/>
              <a:t>Add some extra bytes to return address </a:t>
            </a:r>
            <a:br>
              <a:rPr lang="en-US" dirty="0"/>
            </a:br>
            <a:r>
              <a:rPr lang="en-US" dirty="0"/>
              <a:t>to make sure that you will land at the</a:t>
            </a:r>
            <a:br>
              <a:rPr lang="en-US" dirty="0"/>
            </a:br>
            <a:r>
              <a:rPr lang="en-US" dirty="0"/>
              <a:t>no-op slide (ex. </a:t>
            </a:r>
            <a:r>
              <a:rPr lang="en-US"/>
              <a:t>Set ret address to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0xbffff260</a:t>
            </a:r>
            <a:r>
              <a:rPr lang="en-US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74569" y="365125"/>
            <a:ext cx="3104147" cy="632443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4569" y="3224468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70556" y="3930324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30449" y="4624152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78652" y="5215891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uffer[0]</a:t>
            </a:r>
            <a:r>
              <a:rPr lang="is-IS" dirty="0" smtClean="0"/>
              <a:t>…buffer[]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0120" y="4068030"/>
            <a:ext cx="23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</a:t>
            </a:r>
            <a:r>
              <a:rPr lang="en-US" smtClean="0"/>
              <a:t>Frame Pointer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30537" y="3362718"/>
            <a:ext cx="162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Return Address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89026" y="2728918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</a:t>
            </a:r>
            <a:r>
              <a:rPr lang="en-US" dirty="0" smtClean="0"/>
              <a:t> pointer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030449" y="6164931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46744" y="2634107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46487" y="1626803"/>
            <a:ext cx="3104147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23044" y="1952311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NOP slide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855834" y="830839"/>
            <a:ext cx="15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Malicious code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78652" y="3236500"/>
            <a:ext cx="2030832" cy="693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/>
          <p:cNvCxnSpPr>
            <a:stCxn id="4" idx="1"/>
          </p:cNvCxnSpPr>
          <p:nvPr/>
        </p:nvCxnSpPr>
        <p:spPr>
          <a:xfrm rot="10800000">
            <a:off x="6460959" y="2321644"/>
            <a:ext cx="613611" cy="12056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460959" y="2320631"/>
            <a:ext cx="613610" cy="1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549422" y="180459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High address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467524" y="6176963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 of assignments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Reconnaissance and automation</a:t>
            </a:r>
          </a:p>
          <a:p>
            <a:r>
              <a:rPr lang="en-US" dirty="0" smtClean="0"/>
              <a:t>Scanning – maybe not </a:t>
            </a:r>
            <a:r>
              <a:rPr lang="en-US" dirty="0" err="1" smtClean="0"/>
              <a:t>Edurange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Denial of Service and Snort</a:t>
            </a:r>
          </a:p>
          <a:p>
            <a:r>
              <a:rPr lang="en-US" dirty="0" err="1" smtClean="0"/>
              <a:t>Metasploit</a:t>
            </a:r>
            <a:endParaRPr lang="en-US" dirty="0" smtClean="0"/>
          </a:p>
          <a:p>
            <a:r>
              <a:rPr lang="en-US" dirty="0" smtClean="0"/>
              <a:t>SQL Injection &amp; XSS – </a:t>
            </a:r>
            <a:r>
              <a:rPr lang="en-US" dirty="0"/>
              <a:t>u</a:t>
            </a:r>
            <a:r>
              <a:rPr lang="en-US" dirty="0" smtClean="0"/>
              <a:t>se OWASP vulnerable VM?</a:t>
            </a:r>
          </a:p>
          <a:p>
            <a:r>
              <a:rPr lang="en-US" dirty="0" smtClean="0"/>
              <a:t>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743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 of assignments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 Hack VMs:</a:t>
            </a:r>
          </a:p>
          <a:p>
            <a:pPr lvl="1"/>
            <a:r>
              <a:rPr lang="en-US" dirty="0" smtClean="0"/>
              <a:t>Create a vulnerable VM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xchange VMs</a:t>
            </a:r>
          </a:p>
          <a:p>
            <a:pPr lvl="1"/>
            <a:r>
              <a:rPr lang="en-US" dirty="0" smtClean="0"/>
              <a:t>Hack each others VMs</a:t>
            </a:r>
          </a:p>
          <a:p>
            <a:r>
              <a:rPr lang="en-US" dirty="0" smtClean="0"/>
              <a:t>Add Develop Malware/Worm program – will need to use </a:t>
            </a:r>
            <a:r>
              <a:rPr lang="en-US" dirty="0" err="1" smtClean="0"/>
              <a:t>DeterLab</a:t>
            </a:r>
            <a:r>
              <a:rPr lang="en-US" dirty="0" smtClean="0"/>
              <a:t> or local VMs</a:t>
            </a:r>
          </a:p>
          <a:p>
            <a:pPr lvl="1"/>
            <a:r>
              <a:rPr lang="en-US" dirty="0" smtClean="0"/>
              <a:t>Practice scan in an automated program</a:t>
            </a:r>
          </a:p>
          <a:p>
            <a:pPr lvl="1"/>
            <a:r>
              <a:rPr lang="en-US" dirty="0" smtClean="0"/>
              <a:t>Deletes or modifies files</a:t>
            </a:r>
          </a:p>
          <a:p>
            <a:r>
              <a:rPr lang="en-US" dirty="0" smtClean="0"/>
              <a:t>Add Defend VMs</a:t>
            </a:r>
          </a:p>
          <a:p>
            <a:pPr lvl="1"/>
            <a:r>
              <a:rPr lang="en-US" dirty="0" smtClean="0"/>
              <a:t>Real time exercise?</a:t>
            </a:r>
            <a:endParaRPr lang="en-US" dirty="0"/>
          </a:p>
          <a:p>
            <a:pPr lvl="1"/>
            <a:r>
              <a:rPr lang="en-US" dirty="0" smtClean="0"/>
              <a:t>Setup a firewall, IDS, Security Onion</a:t>
            </a:r>
          </a:p>
          <a:p>
            <a:pPr lvl="1"/>
            <a:r>
              <a:rPr lang="en-US" dirty="0" smtClean="0"/>
              <a:t>Or create a robust VM, let others try to hack it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 of assignments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two tests</a:t>
            </a:r>
          </a:p>
          <a:p>
            <a:r>
              <a:rPr lang="en-US" dirty="0" smtClean="0"/>
              <a:t>Have another textbook </a:t>
            </a:r>
          </a:p>
          <a:p>
            <a:r>
              <a:rPr lang="en-US" dirty="0" smtClean="0"/>
              <a:t>Start with crypto?</a:t>
            </a:r>
          </a:p>
          <a:p>
            <a:r>
              <a:rPr lang="en-US" dirty="0" smtClean="0"/>
              <a:t>Your 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everything is what it looks like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You opened a reverse shell with root priviledges</a:t>
            </a:r>
          </a:p>
          <a:p>
            <a:r>
              <a:rPr lang="en-US" dirty="0" smtClean="0"/>
              <a:t>B</a:t>
            </a:r>
            <a:r>
              <a:rPr lang="is-IS" dirty="0" smtClean="0"/>
              <a:t>ut did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bug</a:t>
            </a:r>
          </a:p>
          <a:p>
            <a:r>
              <a:rPr lang="en-US" dirty="0" smtClean="0"/>
              <a:t>You were root back on the kali VM not the </a:t>
            </a:r>
            <a:r>
              <a:rPr lang="en-US" dirty="0" err="1" smtClean="0"/>
              <a:t>metasploitable</a:t>
            </a:r>
            <a:endParaRPr lang="en-US" dirty="0" smtClean="0"/>
          </a:p>
          <a:p>
            <a:r>
              <a:rPr lang="en-US" dirty="0" smtClean="0"/>
              <a:t>How could you correct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did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721" y="1618170"/>
            <a:ext cx="7214774" cy="523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r="-1" b="965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What you did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Workaround: do not use exploit –j</a:t>
            </a:r>
          </a:p>
          <a:p>
            <a:r>
              <a:rPr lang="en-US" sz="1800" dirty="0" smtClean="0"/>
              <a:t>Use just exploit</a:t>
            </a:r>
          </a:p>
          <a:p>
            <a:r>
              <a:rPr lang="en-US" sz="1800" dirty="0" smtClean="0"/>
              <a:t>Then on the </a:t>
            </a:r>
            <a:r>
              <a:rPr lang="en-US" sz="1800" dirty="0" err="1" smtClean="0"/>
              <a:t>php</a:t>
            </a:r>
            <a:r>
              <a:rPr lang="en-US" sz="1800" dirty="0" smtClean="0"/>
              <a:t> code, use the IP address of the </a:t>
            </a:r>
            <a:r>
              <a:rPr lang="en-US" sz="1800" dirty="0" err="1" smtClean="0"/>
              <a:t>metasploitable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60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Injection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 to override password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1915" y="125229"/>
            <a:ext cx="4877946" cy="6732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093495"/>
            <a:ext cx="583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http://zerofreak.blogspot.com/2012/01/chapter2-basic-sql-injection-with-login.html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other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known login </a:t>
            </a:r>
          </a:p>
          <a:p>
            <a:r>
              <a:rPr lang="en-US" dirty="0" smtClean="0"/>
              <a:t>Close query</a:t>
            </a:r>
          </a:p>
          <a:p>
            <a:r>
              <a:rPr lang="en-US" dirty="0" smtClean="0"/>
              <a:t>Comment out password check</a:t>
            </a:r>
          </a:p>
          <a:p>
            <a:pPr fontAlgn="ctr"/>
            <a:r>
              <a:rPr lang="en-US" dirty="0"/>
              <a:t>admin'); </a:t>
            </a:r>
            <a:r>
              <a:rPr lang="en-US" dirty="0" smtClean="0"/>
              <a:t>#’</a:t>
            </a:r>
          </a:p>
          <a:p>
            <a:pPr fontAlgn="ctr"/>
            <a:r>
              <a:rPr lang="en-US" dirty="0" smtClean="0"/>
              <a:t>And then you could add an </a:t>
            </a:r>
            <a:r>
              <a:rPr lang="en-US" dirty="0" err="1" smtClean="0"/>
              <a:t>sql</a:t>
            </a:r>
            <a:r>
              <a:rPr lang="en-US" dirty="0" smtClean="0"/>
              <a:t> expression</a:t>
            </a:r>
            <a:endParaRPr lang="en-US" dirty="0"/>
          </a:p>
          <a:p>
            <a:pPr fontAlgn="ctr"/>
            <a:r>
              <a:rPr lang="en-US" dirty="0"/>
              <a:t>admin');UPDATE user SET pass=​'pass' WHERE name=​'admin</a:t>
            </a:r>
            <a:r>
              <a:rPr lang="en-US" dirty="0" smtClean="0"/>
              <a:t>';#'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https://www.owasp.org/index.php/XSS_Filter_Evasion_Cheat_Sheet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http://brutelogic.com.br/blog/cheat-sheet/</a:t>
            </a:r>
            <a:endParaRPr lang="en-US" dirty="0" smtClean="0"/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Find websites with inputs</a:t>
            </a:r>
          </a:p>
          <a:p>
            <a:pPr lvl="1"/>
            <a:r>
              <a:rPr lang="en-US" dirty="0" smtClean="0"/>
              <a:t>Use a scanner such as Burp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Nikto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http://sectools.org/tool/nikto/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nikto.pl</a:t>
            </a:r>
            <a:r>
              <a:rPr lang="en-US" dirty="0" smtClean="0"/>
              <a:t> -host </a:t>
            </a:r>
            <a:r>
              <a:rPr lang="en-US" dirty="0" smtClean="0">
                <a:hlinkClick r:id="rId5"/>
              </a:rPr>
              <a:t>http://www.google-no-dont-do-that.com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Write a program that can try different inputs (only if you have permission!)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367</Words>
  <Application>Microsoft Macintosh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Homework &amp; Class review</vt:lpstr>
      <vt:lpstr>Metasploitable</vt:lpstr>
      <vt:lpstr>Metasploitable</vt:lpstr>
      <vt:lpstr>What you did</vt:lpstr>
      <vt:lpstr>What you did</vt:lpstr>
      <vt:lpstr>SQL Injection</vt:lpstr>
      <vt:lpstr>Had to override password</vt:lpstr>
      <vt:lpstr>But there are other ways</vt:lpstr>
      <vt:lpstr>XSS</vt:lpstr>
      <vt:lpstr>Buffer overflow</vt:lpstr>
      <vt:lpstr>Buffer overflow</vt:lpstr>
      <vt:lpstr>Buffer overflow</vt:lpstr>
      <vt:lpstr>A brief review of assignments &amp; class</vt:lpstr>
      <vt:lpstr>A brief review of assignments &amp; class</vt:lpstr>
      <vt:lpstr>A brief review of assignments &amp; class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Exploits &amp; Homework</dc:title>
  <dc:creator>Xenia Mountrouidou</dc:creator>
  <cp:lastModifiedBy>Xenia Mountrouidou</cp:lastModifiedBy>
  <cp:revision>22</cp:revision>
  <dcterms:created xsi:type="dcterms:W3CDTF">2017-04-17T01:30:00Z</dcterms:created>
  <dcterms:modified xsi:type="dcterms:W3CDTF">2017-04-30T15:14:46Z</dcterms:modified>
</cp:coreProperties>
</file>