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8" r:id="rId2"/>
    <p:sldId id="286" r:id="rId3"/>
    <p:sldId id="287" r:id="rId4"/>
    <p:sldId id="259" r:id="rId5"/>
    <p:sldId id="265" r:id="rId6"/>
    <p:sldId id="285" r:id="rId7"/>
    <p:sldId id="284" r:id="rId8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45"/>
    <p:restoredTop sz="89389"/>
  </p:normalViewPr>
  <p:slideViewPr>
    <p:cSldViewPr>
      <p:cViewPr varScale="1">
        <p:scale>
          <a:sx n="95" d="100"/>
          <a:sy n="95" d="100"/>
        </p:scale>
        <p:origin x="1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ADABEA84-C797-2245-88AF-90A561C57543}" type="datetimeFigureOut">
              <a:rPr lang="en-US" altLang="x-none"/>
              <a:pPr/>
              <a:t>6/6/18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1FD1F59A-8D79-3847-AFB1-90736E8718D4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EB758-B5CA-E04A-8108-DBA96CA11298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31CF7-049A-8D42-89F2-47739DF85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9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31CF7-049A-8D42-89F2-47739DF85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50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Save and then use after add resources, </a:t>
            </a:r>
            <a:r>
              <a:rPr lang="en-US"/>
              <a:t>select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31CF7-049A-8D42-89F2-47739DF85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1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096000"/>
            <a:ext cx="6400800" cy="762000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927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85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74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78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07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8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79638"/>
            <a:ext cx="4038600" cy="4221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79638"/>
            <a:ext cx="4038600" cy="4221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93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73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444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7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90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06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79638"/>
            <a:ext cx="8229600" cy="42211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groups.geni.net/geni/wiki/HowTo/ManageCustomImagesInstaGENI#CustomImageswiththeGENIPortalJacks" TargetMode="External"/><Relationship Id="rId2" Type="http://schemas.openxmlformats.org/officeDocument/2006/relationships/hyperlink" Target="http://groups.geni.net/geni/wiki/HowTo/WriteInstallScrip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Making your own Labs on GENI?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Xenia Mountrouidou (Dr. X)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003F7-59A1-2B46-B933-FBB0EAF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your own project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71A132-3B79-D744-B4D3-D14048EC7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489787"/>
            <a:ext cx="8229600" cy="36008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D28EE6-CCF8-734A-AC59-26C5DEA0E05E}"/>
              </a:ext>
            </a:extLst>
          </p:cNvPr>
          <p:cNvSpPr/>
          <p:nvPr/>
        </p:nvSpPr>
        <p:spPr bwMode="auto">
          <a:xfrm>
            <a:off x="1371600" y="4114800"/>
            <a:ext cx="1295400" cy="457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0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B7A55-A77E-1444-B56F-21B9A6D8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 a topology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E7E7A08-179B-5B4C-9DAE-78A4F694B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057400"/>
            <a:ext cx="8229600" cy="14131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7D86A46-9565-6041-90B3-DCBF1B768011}"/>
              </a:ext>
            </a:extLst>
          </p:cNvPr>
          <p:cNvSpPr/>
          <p:nvPr/>
        </p:nvSpPr>
        <p:spPr bwMode="auto">
          <a:xfrm>
            <a:off x="5334000" y="1981200"/>
            <a:ext cx="609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EA8066-571E-744B-9D85-16417457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630706"/>
            <a:ext cx="9144000" cy="31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17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Jacks for </a:t>
            </a:r>
            <a:r>
              <a:rPr lang="en-US" dirty="0" err="1"/>
              <a:t>Rspec</a:t>
            </a:r>
            <a:r>
              <a:rPr lang="en-US" dirty="0"/>
              <a:t> – drag and drop, drawing lines is a bit tougher</a:t>
            </a:r>
          </a:p>
          <a:p>
            <a:pPr lvl="1"/>
            <a:r>
              <a:rPr lang="en-US" dirty="0"/>
              <a:t>Execute command – executes </a:t>
            </a:r>
          </a:p>
          <a:p>
            <a:pPr lvl="1"/>
            <a:r>
              <a:rPr lang="en-US" dirty="0"/>
              <a:t>Save </a:t>
            </a:r>
            <a:r>
              <a:rPr lang="en-US" dirty="0" err="1"/>
              <a:t>RSpec</a:t>
            </a:r>
            <a:endParaRPr lang="en-US" dirty="0"/>
          </a:p>
          <a:p>
            <a:r>
              <a:rPr lang="en-US" dirty="0"/>
              <a:t>Write your own custom script</a:t>
            </a:r>
          </a:p>
          <a:p>
            <a:pPr lvl="1"/>
            <a:r>
              <a:rPr lang="en-US" dirty="0"/>
              <a:t>Python, Shell, C</a:t>
            </a:r>
          </a:p>
          <a:p>
            <a:pPr lvl="1"/>
            <a:r>
              <a:rPr lang="en-US" dirty="0" err="1"/>
              <a:t>Wget</a:t>
            </a:r>
            <a:r>
              <a:rPr lang="en-US" dirty="0"/>
              <a:t> from a server</a:t>
            </a:r>
          </a:p>
          <a:p>
            <a:pPr lvl="1"/>
            <a:r>
              <a:rPr lang="en-US" dirty="0"/>
              <a:t>Run the first time the machine boots or every time you login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80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342900">
              <a:spcAft>
                <a:spcPts val="225"/>
              </a:spcAft>
              <a:defRPr/>
            </a:pPr>
            <a:r>
              <a:rPr lang="en-US" dirty="0">
                <a:cs typeface="Calibri"/>
              </a:rPr>
              <a:t>Kali ISO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83B54-108D-DC4F-BA50-AC5280A2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0" y="2310862"/>
            <a:ext cx="9144000" cy="41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4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11956-6023-FE45-B103-DC6CBE433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BE0B3-C157-F64B-8777-8CFE03A0C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your </a:t>
            </a:r>
            <a:r>
              <a:rPr lang="en-US" dirty="0" err="1"/>
              <a:t>Rspec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http://groups.geni.net/geni/wiki/HowTo/WriteInstallScript</a:t>
            </a:r>
            <a:r>
              <a:rPr lang="en-US" dirty="0"/>
              <a:t> </a:t>
            </a:r>
          </a:p>
          <a:p>
            <a:r>
              <a:rPr lang="en-US" dirty="0"/>
              <a:t>Create a custom image with Jacks: </a:t>
            </a:r>
            <a:r>
              <a:rPr lang="en-US" dirty="0">
                <a:hlinkClick r:id="rId3"/>
              </a:rPr>
              <a:t>http://groups.geni.net/geni/wiki/HowTo/ManageCustomImagesInstaGENI#CustomImageswiththeGENIPortalJacks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157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02479-2E48-B548-8933-294D7328E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69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2698</TotalTime>
  <Words>132</Words>
  <Application>Microsoft Macintosh PowerPoint</Application>
  <PresentationFormat>On-screen Show (4:3)</PresentationFormat>
  <Paragraphs>21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ＭＳ Ｐゴシック</vt:lpstr>
      <vt:lpstr>Arial</vt:lpstr>
      <vt:lpstr>Calibri</vt:lpstr>
      <vt:lpstr>Office Theme</vt:lpstr>
      <vt:lpstr>Making your own Labs on GENI?</vt:lpstr>
      <vt:lpstr>Create your own project</vt:lpstr>
      <vt:lpstr>Renew a topology</vt:lpstr>
      <vt:lpstr>RSpec</vt:lpstr>
      <vt:lpstr>Custom Images</vt:lpstr>
      <vt:lpstr>Useful Resources</vt:lpstr>
      <vt:lpstr>Questions?</vt:lpstr>
    </vt:vector>
  </TitlesOfParts>
  <Company>acts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Presentation Title</dc:title>
  <dc:creator>acts</dc:creator>
  <cp:lastModifiedBy>Xenia Mountrouidou</cp:lastModifiedBy>
  <cp:revision>87</cp:revision>
  <dcterms:created xsi:type="dcterms:W3CDTF">2008-07-02T20:09:18Z</dcterms:created>
  <dcterms:modified xsi:type="dcterms:W3CDTF">2018-06-07T12:28:17Z</dcterms:modified>
</cp:coreProperties>
</file>